
<file path=[Content_Types].xml><?xml version="1.0" encoding="utf-8"?>
<Types xmlns="http://schemas.openxmlformats.org/package/2006/content-types">
  <Default Extension="emf" ContentType="image/x-emf"/>
  <Default Extension="jpeg" ContentType="image/jpeg"/>
  <Default Extension="jpg" ContentType="image/jpeg"/>
  <Default Extension="mp3" ContentType="audio/m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258" r:id="rId4"/>
    <p:sldId id="263" r:id="rId5"/>
    <p:sldId id="284" r:id="rId6"/>
    <p:sldId id="264" r:id="rId7"/>
    <p:sldId id="259" r:id="rId8"/>
    <p:sldId id="286" r:id="rId9"/>
    <p:sldId id="287" r:id="rId10"/>
    <p:sldId id="270" r:id="rId11"/>
    <p:sldId id="268" r:id="rId12"/>
    <p:sldId id="265" r:id="rId13"/>
    <p:sldId id="285" r:id="rId14"/>
    <p:sldId id="291" r:id="rId15"/>
    <p:sldId id="260" r:id="rId16"/>
    <p:sldId id="269" r:id="rId17"/>
    <p:sldId id="292" r:id="rId18"/>
    <p:sldId id="266" r:id="rId19"/>
    <p:sldId id="267" r:id="rId20"/>
    <p:sldId id="261" r:id="rId21"/>
    <p:sldId id="288" r:id="rId22"/>
    <p:sldId id="293" r:id="rId23"/>
    <p:sldId id="271" r:id="rId24"/>
    <p:sldId id="272" r:id="rId25"/>
    <p:sldId id="273" r:id="rId26"/>
    <p:sldId id="262" r:id="rId27"/>
    <p:sldId id="275" r:id="rId28"/>
    <p:sldId id="299" r:id="rId29"/>
    <p:sldId id="300" r:id="rId30"/>
    <p:sldId id="280" r:id="rId31"/>
    <p:sldId id="294" r:id="rId32"/>
    <p:sldId id="296" r:id="rId33"/>
    <p:sldId id="298" r:id="rId34"/>
    <p:sldId id="283" r:id="rId35"/>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AA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41" autoAdjust="0"/>
    <p:restoredTop sz="94660"/>
  </p:normalViewPr>
  <p:slideViewPr>
    <p:cSldViewPr showGuides="1">
      <p:cViewPr varScale="1">
        <p:scale>
          <a:sx n="61" d="100"/>
          <a:sy n="61" d="100"/>
        </p:scale>
        <p:origin x="58" y="638"/>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media/image1.png>
</file>

<file path=ppt/media/image10.png>
</file>

<file path=ppt/media/image11.jpeg>
</file>

<file path=ppt/media/image12.png>
</file>

<file path=ppt/media/image13.jpeg>
</file>

<file path=ppt/media/image15.png>
</file>

<file path=ppt/media/image16.png>
</file>

<file path=ppt/media/image2.jpg>
</file>

<file path=ppt/media/image3.png>
</file>

<file path=ppt/media/image4.jpeg>
</file>

<file path=ppt/media/image5.JPG>
</file>

<file path=ppt/media/image6.jp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22D9BF-EF06-4664-87D1-BA8B23334F46}" type="datetimeFigureOut">
              <a:rPr lang="zh-CN" altLang="en-US" smtClean="0"/>
              <a:t>2019/3/31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A8DAAC2-3404-4325-BA90-11E1B895004A}" type="slidenum">
              <a:rPr lang="zh-CN" altLang="en-US" smtClean="0"/>
              <a:t>‹#›</a:t>
            </a:fld>
            <a:endParaRPr lang="zh-CN" altLang="en-US"/>
          </a:p>
        </p:txBody>
      </p:sp>
    </p:spTree>
    <p:extLst>
      <p:ext uri="{BB962C8B-B14F-4D97-AF65-F5344CB8AC3E}">
        <p14:creationId xmlns:p14="http://schemas.microsoft.com/office/powerpoint/2010/main" val="26444282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39EC24E-3E67-4479-BC9E-AA3AC6EE25F4}" type="datetimeFigureOut">
              <a:rPr lang="zh-CN" altLang="en-US" smtClean="0"/>
              <a:t>2019/3/31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ED03DC8-8A00-4360-9904-60FCBF445618}" type="slidenum">
              <a:rPr lang="zh-CN" altLang="en-US" smtClean="0"/>
              <a:t>‹#›</a:t>
            </a:fld>
            <a:endParaRPr lang="zh-CN" altLang="en-US"/>
          </a:p>
        </p:txBody>
      </p:sp>
    </p:spTree>
    <p:extLst>
      <p:ext uri="{BB962C8B-B14F-4D97-AF65-F5344CB8AC3E}">
        <p14:creationId xmlns:p14="http://schemas.microsoft.com/office/powerpoint/2010/main" val="1102201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518"/>
            <a:ext cx="7772400" cy="110206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371600" y="2913962"/>
            <a:ext cx="6400800" cy="1314856"/>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p:cNvSpPr>
          <p:nvPr>
            <p:ph type="dt" sz="half" idx="10"/>
          </p:nvPr>
        </p:nvSpPr>
        <p:spPr>
          <a:xfrm>
            <a:off x="457200" y="4684571"/>
            <a:ext cx="2133600" cy="357298"/>
          </a:xfrm>
          <a:prstGeom prst="rect">
            <a:avLst/>
          </a:prstGeom>
        </p:spPr>
        <p:txBody>
          <a:bodyPr/>
          <a:lstStyle>
            <a:lvl1pPr>
              <a:defRPr/>
            </a:lvl1pPr>
          </a:lstStyle>
          <a:p>
            <a:endParaRPr lang="zh-CN" altLang="zh-CN"/>
          </a:p>
        </p:txBody>
      </p:sp>
      <p:sp>
        <p:nvSpPr>
          <p:cNvPr id="5" name="页脚占位符 4"/>
          <p:cNvSpPr>
            <a:spLocks noGrp="1"/>
          </p:cNvSpPr>
          <p:nvPr>
            <p:ph type="ftr" sz="quarter" idx="11"/>
          </p:nvPr>
        </p:nvSpPr>
        <p:spPr>
          <a:xfrm>
            <a:off x="3124200" y="4684571"/>
            <a:ext cx="2895600" cy="357298"/>
          </a:xfrm>
          <a:prstGeom prst="rect">
            <a:avLst/>
          </a:prstGeom>
        </p:spPr>
        <p:txBody>
          <a:bodyPr/>
          <a:lstStyle>
            <a:lvl1pPr>
              <a:defRPr/>
            </a:lvl1pPr>
          </a:lstStyle>
          <a:p>
            <a:endParaRPr lang="zh-CN" altLang="zh-CN"/>
          </a:p>
        </p:txBody>
      </p:sp>
      <p:sp>
        <p:nvSpPr>
          <p:cNvPr id="6" name="灯片编号占位符 5"/>
          <p:cNvSpPr>
            <a:spLocks noGrp="1"/>
          </p:cNvSpPr>
          <p:nvPr>
            <p:ph type="sldNum" sz="quarter" idx="12"/>
          </p:nvPr>
        </p:nvSpPr>
        <p:spPr>
          <a:xfrm>
            <a:off x="6553200" y="4684571"/>
            <a:ext cx="2133600" cy="357298"/>
          </a:xfrm>
          <a:prstGeom prst="rect">
            <a:avLst/>
          </a:prstGeom>
        </p:spPr>
        <p:txBody>
          <a:bodyPr/>
          <a:lstStyle>
            <a:lvl1pPr>
              <a:defRPr/>
            </a:lvl1pPr>
          </a:lstStyle>
          <a:p>
            <a:fld id="{42151F69-C118-4984-B8EB-ACB73920D824}" type="slidenum">
              <a:rPr lang="zh-CN" altLang="zh-CN"/>
              <a:pPr/>
              <a:t>‹#›</a:t>
            </a:fld>
            <a:endParaRPr lang="zh-CN" altLang="zh-CN"/>
          </a:p>
        </p:txBody>
      </p:sp>
    </p:spTree>
    <p:extLst>
      <p:ext uri="{BB962C8B-B14F-4D97-AF65-F5344CB8AC3E}">
        <p14:creationId xmlns:p14="http://schemas.microsoft.com/office/powerpoint/2010/main" val="56756189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B39EC24E-3E67-4479-BC9E-AA3AC6EE25F4}" type="datetimeFigureOut">
              <a:rPr lang="zh-CN" altLang="en-US" smtClean="0"/>
              <a:t>2019/3/31</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CED03DC8-8A00-4360-9904-60FCBF445618}" type="slidenum">
              <a:rPr lang="zh-CN" altLang="en-US" smtClean="0"/>
              <a:t>‹#›</a:t>
            </a:fld>
            <a:endParaRPr lang="zh-CN" altLang="en-US"/>
          </a:p>
        </p:txBody>
      </p:sp>
    </p:spTree>
    <p:extLst>
      <p:ext uri="{BB962C8B-B14F-4D97-AF65-F5344CB8AC3E}">
        <p14:creationId xmlns:p14="http://schemas.microsoft.com/office/powerpoint/2010/main" val="3029904433"/>
      </p:ext>
    </p:extLst>
  </p:cSld>
  <p:clrMap bg1="lt1" tx1="dk1" bg2="lt2" tx2="dk2" accent1="accent1" accent2="accent2" accent3="accent3" accent4="accent4" accent5="accent5" accent6="accent6" hlink="hlink" folHlink="folHlink"/>
  <p:sldLayoutIdLst>
    <p:sldLayoutId id="2147483655" r:id="rId1"/>
    <p:sldLayoutId id="2147483656" r:id="rId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image" Target="../media/image1.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slideLayout" Target="../slideLayouts/slideLayout1.xml"/><Relationship Id="rId5" Type="http://schemas.openxmlformats.org/officeDocument/2006/relationships/tags" Target="../tags/tag5.xml"/><Relationship Id="rId10" Type="http://schemas.openxmlformats.org/officeDocument/2006/relationships/audio" Target="../media/media1.mp3"/><Relationship Id="rId4" Type="http://schemas.openxmlformats.org/officeDocument/2006/relationships/tags" Target="../tags/tag4.xml"/><Relationship Id="rId9" Type="http://schemas.microsoft.com/office/2007/relationships/media" Target="../media/media1.mp3"/></Relationships>
</file>

<file path=ppt/slides/_rels/slide10.xml.rels><?xml version="1.0" encoding="UTF-8" standalone="yes"?>
<Relationships xmlns="http://schemas.openxmlformats.org/package/2006/relationships"><Relationship Id="rId8" Type="http://schemas.openxmlformats.org/officeDocument/2006/relationships/tags" Target="../tags/tag86.xml"/><Relationship Id="rId13" Type="http://schemas.openxmlformats.org/officeDocument/2006/relationships/tags" Target="../tags/tag91.xml"/><Relationship Id="rId18" Type="http://schemas.openxmlformats.org/officeDocument/2006/relationships/tags" Target="../tags/tag96.xml"/><Relationship Id="rId3" Type="http://schemas.openxmlformats.org/officeDocument/2006/relationships/tags" Target="../tags/tag81.xml"/><Relationship Id="rId21" Type="http://schemas.openxmlformats.org/officeDocument/2006/relationships/tags" Target="../tags/tag99.xml"/><Relationship Id="rId7" Type="http://schemas.openxmlformats.org/officeDocument/2006/relationships/tags" Target="../tags/tag85.xml"/><Relationship Id="rId12" Type="http://schemas.openxmlformats.org/officeDocument/2006/relationships/tags" Target="../tags/tag90.xml"/><Relationship Id="rId17" Type="http://schemas.openxmlformats.org/officeDocument/2006/relationships/tags" Target="../tags/tag95.xml"/><Relationship Id="rId2" Type="http://schemas.openxmlformats.org/officeDocument/2006/relationships/tags" Target="../tags/tag80.xml"/><Relationship Id="rId16" Type="http://schemas.openxmlformats.org/officeDocument/2006/relationships/tags" Target="../tags/tag94.xml"/><Relationship Id="rId20" Type="http://schemas.openxmlformats.org/officeDocument/2006/relationships/tags" Target="../tags/tag98.xml"/><Relationship Id="rId1" Type="http://schemas.openxmlformats.org/officeDocument/2006/relationships/tags" Target="../tags/tag79.xml"/><Relationship Id="rId6" Type="http://schemas.openxmlformats.org/officeDocument/2006/relationships/tags" Target="../tags/tag84.xml"/><Relationship Id="rId11" Type="http://schemas.openxmlformats.org/officeDocument/2006/relationships/tags" Target="../tags/tag89.xml"/><Relationship Id="rId24" Type="http://schemas.openxmlformats.org/officeDocument/2006/relationships/slideLayout" Target="../slideLayouts/slideLayout1.xml"/><Relationship Id="rId5" Type="http://schemas.openxmlformats.org/officeDocument/2006/relationships/tags" Target="../tags/tag83.xml"/><Relationship Id="rId15" Type="http://schemas.openxmlformats.org/officeDocument/2006/relationships/tags" Target="../tags/tag93.xml"/><Relationship Id="rId23" Type="http://schemas.openxmlformats.org/officeDocument/2006/relationships/tags" Target="../tags/tag101.xml"/><Relationship Id="rId10" Type="http://schemas.openxmlformats.org/officeDocument/2006/relationships/tags" Target="../tags/tag88.xml"/><Relationship Id="rId19" Type="http://schemas.openxmlformats.org/officeDocument/2006/relationships/tags" Target="../tags/tag97.xml"/><Relationship Id="rId4" Type="http://schemas.openxmlformats.org/officeDocument/2006/relationships/tags" Target="../tags/tag82.xml"/><Relationship Id="rId9" Type="http://schemas.openxmlformats.org/officeDocument/2006/relationships/tags" Target="../tags/tag87.xml"/><Relationship Id="rId14" Type="http://schemas.openxmlformats.org/officeDocument/2006/relationships/tags" Target="../tags/tag92.xml"/><Relationship Id="rId22" Type="http://schemas.openxmlformats.org/officeDocument/2006/relationships/tags" Target="../tags/tag100.xml"/></Relationships>
</file>

<file path=ppt/slides/_rels/slide11.xml.rels><?xml version="1.0" encoding="UTF-8" standalone="yes"?>
<Relationships xmlns="http://schemas.openxmlformats.org/package/2006/relationships"><Relationship Id="rId8" Type="http://schemas.openxmlformats.org/officeDocument/2006/relationships/tags" Target="../tags/tag109.xml"/><Relationship Id="rId3" Type="http://schemas.openxmlformats.org/officeDocument/2006/relationships/tags" Target="../tags/tag104.xml"/><Relationship Id="rId7" Type="http://schemas.openxmlformats.org/officeDocument/2006/relationships/tags" Target="../tags/tag108.xml"/><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tags" Target="../tags/tag107.xml"/><Relationship Id="rId11" Type="http://schemas.openxmlformats.org/officeDocument/2006/relationships/image" Target="../media/image4.jpeg"/><Relationship Id="rId5" Type="http://schemas.openxmlformats.org/officeDocument/2006/relationships/tags" Target="../tags/tag106.xml"/><Relationship Id="rId10" Type="http://schemas.openxmlformats.org/officeDocument/2006/relationships/image" Target="../media/image3.png"/><Relationship Id="rId4" Type="http://schemas.openxmlformats.org/officeDocument/2006/relationships/tags" Target="../tags/tag105.xml"/><Relationship Id="rId9"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tags" Target="../tags/tag117.xml"/><Relationship Id="rId13" Type="http://schemas.openxmlformats.org/officeDocument/2006/relationships/image" Target="../media/image9.jpeg"/><Relationship Id="rId3" Type="http://schemas.openxmlformats.org/officeDocument/2006/relationships/tags" Target="../tags/tag112.xml"/><Relationship Id="rId7" Type="http://schemas.openxmlformats.org/officeDocument/2006/relationships/tags" Target="../tags/tag116.xml"/><Relationship Id="rId12" Type="http://schemas.openxmlformats.org/officeDocument/2006/relationships/image" Target="../media/image8.jpeg"/><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tags" Target="../tags/tag115.xml"/><Relationship Id="rId11" Type="http://schemas.openxmlformats.org/officeDocument/2006/relationships/slideLayout" Target="../slideLayouts/slideLayout1.xml"/><Relationship Id="rId5" Type="http://schemas.openxmlformats.org/officeDocument/2006/relationships/tags" Target="../tags/tag114.xml"/><Relationship Id="rId10" Type="http://schemas.openxmlformats.org/officeDocument/2006/relationships/tags" Target="../tags/tag119.xml"/><Relationship Id="rId4" Type="http://schemas.openxmlformats.org/officeDocument/2006/relationships/tags" Target="../tags/tag113.xml"/><Relationship Id="rId9" Type="http://schemas.openxmlformats.org/officeDocument/2006/relationships/tags" Target="../tags/tag118.xml"/><Relationship Id="rId14" Type="http://schemas.openxmlformats.org/officeDocument/2006/relationships/image" Target="../media/image6.jpg"/></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tags" Target="../tags/tag122.xml"/><Relationship Id="rId7" Type="http://schemas.openxmlformats.org/officeDocument/2006/relationships/slideLayout" Target="../slideLayouts/slideLayout1.xml"/><Relationship Id="rId2" Type="http://schemas.openxmlformats.org/officeDocument/2006/relationships/tags" Target="../tags/tag121.xml"/><Relationship Id="rId1" Type="http://schemas.openxmlformats.org/officeDocument/2006/relationships/tags" Target="../tags/tag120.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9" Type="http://schemas.openxmlformats.org/officeDocument/2006/relationships/image" Target="../media/image11.jpeg"/></Relationships>
</file>

<file path=ppt/slides/_rels/slide1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tags" Target="../tags/tag128.xml"/><Relationship Id="rId7" Type="http://schemas.openxmlformats.org/officeDocument/2006/relationships/slideLayout" Target="../slideLayouts/slideLayout1.xml"/><Relationship Id="rId2" Type="http://schemas.openxmlformats.org/officeDocument/2006/relationships/tags" Target="../tags/tag127.xml"/><Relationship Id="rId1" Type="http://schemas.openxmlformats.org/officeDocument/2006/relationships/tags" Target="../tags/tag126.xml"/><Relationship Id="rId6" Type="http://schemas.openxmlformats.org/officeDocument/2006/relationships/tags" Target="../tags/tag131.xml"/><Relationship Id="rId5" Type="http://schemas.openxmlformats.org/officeDocument/2006/relationships/tags" Target="../tags/tag130.xml"/><Relationship Id="rId4" Type="http://schemas.openxmlformats.org/officeDocument/2006/relationships/tags" Target="../tags/tag129.xml"/><Relationship Id="rId9"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tags" Target="../tags/tag134.xml"/><Relationship Id="rId7" Type="http://schemas.openxmlformats.org/officeDocument/2006/relationships/slideLayout" Target="../slideLayouts/slideLayout1.xml"/><Relationship Id="rId2" Type="http://schemas.openxmlformats.org/officeDocument/2006/relationships/tags" Target="../tags/tag133.xml"/><Relationship Id="rId1" Type="http://schemas.openxmlformats.org/officeDocument/2006/relationships/tags" Target="../tags/tag132.xml"/><Relationship Id="rId6" Type="http://schemas.openxmlformats.org/officeDocument/2006/relationships/tags" Target="../tags/tag137.xml"/><Relationship Id="rId5" Type="http://schemas.openxmlformats.org/officeDocument/2006/relationships/tags" Target="../tags/tag136.xml"/><Relationship Id="rId4" Type="http://schemas.openxmlformats.org/officeDocument/2006/relationships/tags" Target="../tags/tag135.xml"/></Relationships>
</file>

<file path=ppt/slides/_rels/slide16.xml.rels><?xml version="1.0" encoding="UTF-8" standalone="yes"?>
<Relationships xmlns="http://schemas.openxmlformats.org/package/2006/relationships"><Relationship Id="rId8" Type="http://schemas.openxmlformats.org/officeDocument/2006/relationships/tags" Target="../tags/tag145.xml"/><Relationship Id="rId13" Type="http://schemas.openxmlformats.org/officeDocument/2006/relationships/tags" Target="../tags/tag150.xml"/><Relationship Id="rId18" Type="http://schemas.openxmlformats.org/officeDocument/2006/relationships/tags" Target="../tags/tag155.xml"/><Relationship Id="rId3" Type="http://schemas.openxmlformats.org/officeDocument/2006/relationships/tags" Target="../tags/tag140.xml"/><Relationship Id="rId21" Type="http://schemas.openxmlformats.org/officeDocument/2006/relationships/slideLayout" Target="../slideLayouts/slideLayout1.xml"/><Relationship Id="rId7" Type="http://schemas.openxmlformats.org/officeDocument/2006/relationships/tags" Target="../tags/tag144.xml"/><Relationship Id="rId12" Type="http://schemas.openxmlformats.org/officeDocument/2006/relationships/tags" Target="../tags/tag149.xml"/><Relationship Id="rId17" Type="http://schemas.openxmlformats.org/officeDocument/2006/relationships/tags" Target="../tags/tag154.xml"/><Relationship Id="rId2" Type="http://schemas.openxmlformats.org/officeDocument/2006/relationships/tags" Target="../tags/tag139.xml"/><Relationship Id="rId16" Type="http://schemas.openxmlformats.org/officeDocument/2006/relationships/tags" Target="../tags/tag153.xml"/><Relationship Id="rId20" Type="http://schemas.openxmlformats.org/officeDocument/2006/relationships/tags" Target="../tags/tag157.xml"/><Relationship Id="rId1" Type="http://schemas.openxmlformats.org/officeDocument/2006/relationships/tags" Target="../tags/tag138.xml"/><Relationship Id="rId6" Type="http://schemas.openxmlformats.org/officeDocument/2006/relationships/tags" Target="../tags/tag143.xml"/><Relationship Id="rId11" Type="http://schemas.openxmlformats.org/officeDocument/2006/relationships/tags" Target="../tags/tag148.xml"/><Relationship Id="rId5" Type="http://schemas.openxmlformats.org/officeDocument/2006/relationships/tags" Target="../tags/tag142.xml"/><Relationship Id="rId15" Type="http://schemas.openxmlformats.org/officeDocument/2006/relationships/tags" Target="../tags/tag152.xml"/><Relationship Id="rId10" Type="http://schemas.openxmlformats.org/officeDocument/2006/relationships/tags" Target="../tags/tag147.xml"/><Relationship Id="rId19" Type="http://schemas.openxmlformats.org/officeDocument/2006/relationships/tags" Target="../tags/tag156.xml"/><Relationship Id="rId4" Type="http://schemas.openxmlformats.org/officeDocument/2006/relationships/tags" Target="../tags/tag141.xml"/><Relationship Id="rId9" Type="http://schemas.openxmlformats.org/officeDocument/2006/relationships/tags" Target="../tags/tag146.xml"/><Relationship Id="rId14" Type="http://schemas.openxmlformats.org/officeDocument/2006/relationships/tags" Target="../tags/tag151.xml"/></Relationships>
</file>

<file path=ppt/slides/_rels/slide17.xml.rels><?xml version="1.0" encoding="UTF-8" standalone="yes"?>
<Relationships xmlns="http://schemas.openxmlformats.org/package/2006/relationships"><Relationship Id="rId8" Type="http://schemas.openxmlformats.org/officeDocument/2006/relationships/tags" Target="../tags/tag165.xml"/><Relationship Id="rId3" Type="http://schemas.openxmlformats.org/officeDocument/2006/relationships/tags" Target="../tags/tag160.xml"/><Relationship Id="rId7" Type="http://schemas.openxmlformats.org/officeDocument/2006/relationships/tags" Target="../tags/tag164.xml"/><Relationship Id="rId2" Type="http://schemas.openxmlformats.org/officeDocument/2006/relationships/tags" Target="../tags/tag159.xml"/><Relationship Id="rId1" Type="http://schemas.openxmlformats.org/officeDocument/2006/relationships/tags" Target="../tags/tag158.xml"/><Relationship Id="rId6" Type="http://schemas.openxmlformats.org/officeDocument/2006/relationships/tags" Target="../tags/tag163.xml"/><Relationship Id="rId11" Type="http://schemas.openxmlformats.org/officeDocument/2006/relationships/image" Target="../media/image11.jpeg"/><Relationship Id="rId5" Type="http://schemas.openxmlformats.org/officeDocument/2006/relationships/tags" Target="../tags/tag162.xml"/><Relationship Id="rId10" Type="http://schemas.openxmlformats.org/officeDocument/2006/relationships/image" Target="../media/image12.png"/><Relationship Id="rId4" Type="http://schemas.openxmlformats.org/officeDocument/2006/relationships/tags" Target="../tags/tag161.xml"/><Relationship Id="rId9"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tags" Target="../tags/tag173.xml"/><Relationship Id="rId13" Type="http://schemas.openxmlformats.org/officeDocument/2006/relationships/tags" Target="../tags/tag178.xml"/><Relationship Id="rId18" Type="http://schemas.openxmlformats.org/officeDocument/2006/relationships/slideLayout" Target="../slideLayouts/slideLayout1.xml"/><Relationship Id="rId3" Type="http://schemas.openxmlformats.org/officeDocument/2006/relationships/tags" Target="../tags/tag168.xml"/><Relationship Id="rId7" Type="http://schemas.openxmlformats.org/officeDocument/2006/relationships/tags" Target="../tags/tag172.xml"/><Relationship Id="rId12" Type="http://schemas.openxmlformats.org/officeDocument/2006/relationships/tags" Target="../tags/tag177.xml"/><Relationship Id="rId17" Type="http://schemas.openxmlformats.org/officeDocument/2006/relationships/tags" Target="../tags/tag182.xml"/><Relationship Id="rId2" Type="http://schemas.openxmlformats.org/officeDocument/2006/relationships/tags" Target="../tags/tag167.xml"/><Relationship Id="rId16" Type="http://schemas.openxmlformats.org/officeDocument/2006/relationships/tags" Target="../tags/tag181.xml"/><Relationship Id="rId20" Type="http://schemas.openxmlformats.org/officeDocument/2006/relationships/image" Target="../media/image13.jpeg"/><Relationship Id="rId1" Type="http://schemas.openxmlformats.org/officeDocument/2006/relationships/tags" Target="../tags/tag166.xml"/><Relationship Id="rId6" Type="http://schemas.openxmlformats.org/officeDocument/2006/relationships/tags" Target="../tags/tag171.xml"/><Relationship Id="rId11" Type="http://schemas.openxmlformats.org/officeDocument/2006/relationships/tags" Target="../tags/tag176.xml"/><Relationship Id="rId5" Type="http://schemas.openxmlformats.org/officeDocument/2006/relationships/tags" Target="../tags/tag170.xml"/><Relationship Id="rId15" Type="http://schemas.openxmlformats.org/officeDocument/2006/relationships/tags" Target="../tags/tag180.xml"/><Relationship Id="rId10" Type="http://schemas.openxmlformats.org/officeDocument/2006/relationships/tags" Target="../tags/tag175.xml"/><Relationship Id="rId19" Type="http://schemas.openxmlformats.org/officeDocument/2006/relationships/image" Target="../media/image7.jpeg"/><Relationship Id="rId4" Type="http://schemas.openxmlformats.org/officeDocument/2006/relationships/tags" Target="../tags/tag169.xml"/><Relationship Id="rId9" Type="http://schemas.openxmlformats.org/officeDocument/2006/relationships/tags" Target="../tags/tag174.xml"/><Relationship Id="rId14" Type="http://schemas.openxmlformats.org/officeDocument/2006/relationships/tags" Target="../tags/tag179.xml"/></Relationships>
</file>

<file path=ppt/slides/_rels/slide19.xml.rels><?xml version="1.0" encoding="UTF-8" standalone="yes"?>
<Relationships xmlns="http://schemas.openxmlformats.org/package/2006/relationships"><Relationship Id="rId8" Type="http://schemas.openxmlformats.org/officeDocument/2006/relationships/tags" Target="../tags/tag190.xml"/><Relationship Id="rId13" Type="http://schemas.openxmlformats.org/officeDocument/2006/relationships/tags" Target="../tags/tag195.xml"/><Relationship Id="rId18" Type="http://schemas.openxmlformats.org/officeDocument/2006/relationships/image" Target="../media/image11.jpeg"/><Relationship Id="rId3" Type="http://schemas.openxmlformats.org/officeDocument/2006/relationships/tags" Target="../tags/tag185.xml"/><Relationship Id="rId7" Type="http://schemas.openxmlformats.org/officeDocument/2006/relationships/tags" Target="../tags/tag189.xml"/><Relationship Id="rId12" Type="http://schemas.openxmlformats.org/officeDocument/2006/relationships/tags" Target="../tags/tag194.xml"/><Relationship Id="rId17" Type="http://schemas.openxmlformats.org/officeDocument/2006/relationships/image" Target="../media/image12.png"/><Relationship Id="rId2" Type="http://schemas.openxmlformats.org/officeDocument/2006/relationships/tags" Target="../tags/tag184.xml"/><Relationship Id="rId16" Type="http://schemas.openxmlformats.org/officeDocument/2006/relationships/slideLayout" Target="../slideLayouts/slideLayout1.xml"/><Relationship Id="rId1" Type="http://schemas.openxmlformats.org/officeDocument/2006/relationships/tags" Target="../tags/tag183.xml"/><Relationship Id="rId6" Type="http://schemas.openxmlformats.org/officeDocument/2006/relationships/tags" Target="../tags/tag188.xml"/><Relationship Id="rId11" Type="http://schemas.openxmlformats.org/officeDocument/2006/relationships/tags" Target="../tags/tag193.xml"/><Relationship Id="rId5" Type="http://schemas.openxmlformats.org/officeDocument/2006/relationships/tags" Target="../tags/tag187.xml"/><Relationship Id="rId15" Type="http://schemas.openxmlformats.org/officeDocument/2006/relationships/tags" Target="../tags/tag197.xml"/><Relationship Id="rId10" Type="http://schemas.openxmlformats.org/officeDocument/2006/relationships/tags" Target="../tags/tag192.xml"/><Relationship Id="rId4" Type="http://schemas.openxmlformats.org/officeDocument/2006/relationships/tags" Target="../tags/tag186.xml"/><Relationship Id="rId9" Type="http://schemas.openxmlformats.org/officeDocument/2006/relationships/tags" Target="../tags/tag191.xml"/><Relationship Id="rId14" Type="http://schemas.openxmlformats.org/officeDocument/2006/relationships/tags" Target="../tags/tag196.xml"/></Relationships>
</file>

<file path=ppt/slides/_rels/slide2.xml.rels><?xml version="1.0" encoding="UTF-8" standalone="yes"?>
<Relationships xmlns="http://schemas.openxmlformats.org/package/2006/relationships"><Relationship Id="rId8" Type="http://schemas.openxmlformats.org/officeDocument/2006/relationships/tags" Target="../tags/tag16.xml"/><Relationship Id="rId13" Type="http://schemas.openxmlformats.org/officeDocument/2006/relationships/tags" Target="../tags/tag21.xml"/><Relationship Id="rId18" Type="http://schemas.openxmlformats.org/officeDocument/2006/relationships/tags" Target="../tags/tag26.xml"/><Relationship Id="rId26" Type="http://schemas.openxmlformats.org/officeDocument/2006/relationships/tags" Target="../tags/tag34.xml"/><Relationship Id="rId3" Type="http://schemas.openxmlformats.org/officeDocument/2006/relationships/tags" Target="../tags/tag11.xml"/><Relationship Id="rId21" Type="http://schemas.openxmlformats.org/officeDocument/2006/relationships/tags" Target="../tags/tag29.xml"/><Relationship Id="rId7" Type="http://schemas.openxmlformats.org/officeDocument/2006/relationships/tags" Target="../tags/tag15.xml"/><Relationship Id="rId12" Type="http://schemas.openxmlformats.org/officeDocument/2006/relationships/tags" Target="../tags/tag20.xml"/><Relationship Id="rId17" Type="http://schemas.openxmlformats.org/officeDocument/2006/relationships/tags" Target="../tags/tag25.xml"/><Relationship Id="rId25" Type="http://schemas.openxmlformats.org/officeDocument/2006/relationships/tags" Target="../tags/tag33.xml"/><Relationship Id="rId2" Type="http://schemas.openxmlformats.org/officeDocument/2006/relationships/tags" Target="../tags/tag10.xml"/><Relationship Id="rId16" Type="http://schemas.openxmlformats.org/officeDocument/2006/relationships/tags" Target="../tags/tag24.xml"/><Relationship Id="rId20" Type="http://schemas.openxmlformats.org/officeDocument/2006/relationships/tags" Target="../tags/tag28.xml"/><Relationship Id="rId1" Type="http://schemas.openxmlformats.org/officeDocument/2006/relationships/tags" Target="../tags/tag9.xml"/><Relationship Id="rId6" Type="http://schemas.openxmlformats.org/officeDocument/2006/relationships/tags" Target="../tags/tag14.xml"/><Relationship Id="rId11" Type="http://schemas.openxmlformats.org/officeDocument/2006/relationships/tags" Target="../tags/tag19.xml"/><Relationship Id="rId24" Type="http://schemas.openxmlformats.org/officeDocument/2006/relationships/tags" Target="../tags/tag32.xml"/><Relationship Id="rId5" Type="http://schemas.openxmlformats.org/officeDocument/2006/relationships/tags" Target="../tags/tag13.xml"/><Relationship Id="rId15" Type="http://schemas.openxmlformats.org/officeDocument/2006/relationships/tags" Target="../tags/tag23.xml"/><Relationship Id="rId23" Type="http://schemas.openxmlformats.org/officeDocument/2006/relationships/tags" Target="../tags/tag31.xml"/><Relationship Id="rId10" Type="http://schemas.openxmlformats.org/officeDocument/2006/relationships/tags" Target="../tags/tag18.xml"/><Relationship Id="rId19" Type="http://schemas.openxmlformats.org/officeDocument/2006/relationships/tags" Target="../tags/tag27.xml"/><Relationship Id="rId4" Type="http://schemas.openxmlformats.org/officeDocument/2006/relationships/tags" Target="../tags/tag12.xml"/><Relationship Id="rId9" Type="http://schemas.openxmlformats.org/officeDocument/2006/relationships/tags" Target="../tags/tag17.xml"/><Relationship Id="rId14" Type="http://schemas.openxmlformats.org/officeDocument/2006/relationships/tags" Target="../tags/tag22.xml"/><Relationship Id="rId22" Type="http://schemas.openxmlformats.org/officeDocument/2006/relationships/tags" Target="../tags/tag30.xml"/><Relationship Id="rId27"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tags" Target="../tags/tag200.xml"/><Relationship Id="rId7" Type="http://schemas.openxmlformats.org/officeDocument/2006/relationships/slideLayout" Target="../slideLayouts/slideLayout1.xml"/><Relationship Id="rId2" Type="http://schemas.openxmlformats.org/officeDocument/2006/relationships/tags" Target="../tags/tag199.xml"/><Relationship Id="rId1" Type="http://schemas.openxmlformats.org/officeDocument/2006/relationships/tags" Target="../tags/tag198.xml"/><Relationship Id="rId6" Type="http://schemas.openxmlformats.org/officeDocument/2006/relationships/tags" Target="../tags/tag203.xml"/><Relationship Id="rId5" Type="http://schemas.openxmlformats.org/officeDocument/2006/relationships/tags" Target="../tags/tag202.xml"/><Relationship Id="rId4" Type="http://schemas.openxmlformats.org/officeDocument/2006/relationships/tags" Target="../tags/tag201.xml"/></Relationships>
</file>

<file path=ppt/slides/_rels/slide21.xml.rels><?xml version="1.0" encoding="UTF-8" standalone="yes"?>
<Relationships xmlns="http://schemas.openxmlformats.org/package/2006/relationships"><Relationship Id="rId3" Type="http://schemas.openxmlformats.org/officeDocument/2006/relationships/tags" Target="../tags/tag205.xml"/><Relationship Id="rId7" Type="http://schemas.openxmlformats.org/officeDocument/2006/relationships/image" Target="../media/image14.emf"/><Relationship Id="rId2" Type="http://schemas.openxmlformats.org/officeDocument/2006/relationships/tags" Target="../tags/tag204.xml"/><Relationship Id="rId1" Type="http://schemas.openxmlformats.org/officeDocument/2006/relationships/vmlDrawing" Target="../drawings/vmlDrawing1.vml"/><Relationship Id="rId6" Type="http://schemas.openxmlformats.org/officeDocument/2006/relationships/oleObject" Target="file:///C:\Users\hp\Downloads\&#25968;&#25454;&#27969;&#22270;.vsdx" TargetMode="External"/><Relationship Id="rId5" Type="http://schemas.openxmlformats.org/officeDocument/2006/relationships/slideLayout" Target="../slideLayouts/slideLayout1.xml"/><Relationship Id="rId4" Type="http://schemas.openxmlformats.org/officeDocument/2006/relationships/tags" Target="../tags/tag206.xml"/></Relationships>
</file>

<file path=ppt/slides/_rels/slide22.xml.rels><?xml version="1.0" encoding="UTF-8" standalone="yes"?>
<Relationships xmlns="http://schemas.openxmlformats.org/package/2006/relationships"><Relationship Id="rId3" Type="http://schemas.openxmlformats.org/officeDocument/2006/relationships/tags" Target="../tags/tag209.xml"/><Relationship Id="rId2" Type="http://schemas.openxmlformats.org/officeDocument/2006/relationships/tags" Target="../tags/tag208.xml"/><Relationship Id="rId1" Type="http://schemas.openxmlformats.org/officeDocument/2006/relationships/tags" Target="../tags/tag207.xml"/><Relationship Id="rId5" Type="http://schemas.openxmlformats.org/officeDocument/2006/relationships/image" Target="../media/image15.png"/><Relationship Id="rId4"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8" Type="http://schemas.openxmlformats.org/officeDocument/2006/relationships/tags" Target="../tags/tag217.xml"/><Relationship Id="rId3" Type="http://schemas.openxmlformats.org/officeDocument/2006/relationships/tags" Target="../tags/tag212.xml"/><Relationship Id="rId7" Type="http://schemas.openxmlformats.org/officeDocument/2006/relationships/tags" Target="../tags/tag216.xml"/><Relationship Id="rId2" Type="http://schemas.openxmlformats.org/officeDocument/2006/relationships/tags" Target="../tags/tag211.xml"/><Relationship Id="rId1" Type="http://schemas.openxmlformats.org/officeDocument/2006/relationships/tags" Target="../tags/tag210.xml"/><Relationship Id="rId6" Type="http://schemas.openxmlformats.org/officeDocument/2006/relationships/tags" Target="../tags/tag215.xml"/><Relationship Id="rId5" Type="http://schemas.openxmlformats.org/officeDocument/2006/relationships/tags" Target="../tags/tag214.xml"/><Relationship Id="rId10" Type="http://schemas.openxmlformats.org/officeDocument/2006/relationships/slideLayout" Target="../slideLayouts/slideLayout1.xml"/><Relationship Id="rId4" Type="http://schemas.openxmlformats.org/officeDocument/2006/relationships/tags" Target="../tags/tag213.xml"/><Relationship Id="rId9" Type="http://schemas.openxmlformats.org/officeDocument/2006/relationships/tags" Target="../tags/tag218.xml"/></Relationships>
</file>

<file path=ppt/slides/_rels/slide24.xml.rels><?xml version="1.0" encoding="UTF-8" standalone="yes"?>
<Relationships xmlns="http://schemas.openxmlformats.org/package/2006/relationships"><Relationship Id="rId8" Type="http://schemas.openxmlformats.org/officeDocument/2006/relationships/tags" Target="../tags/tag226.xml"/><Relationship Id="rId13" Type="http://schemas.openxmlformats.org/officeDocument/2006/relationships/tags" Target="../tags/tag231.xml"/><Relationship Id="rId18" Type="http://schemas.openxmlformats.org/officeDocument/2006/relationships/tags" Target="../tags/tag236.xml"/><Relationship Id="rId3" Type="http://schemas.openxmlformats.org/officeDocument/2006/relationships/tags" Target="../tags/tag221.xml"/><Relationship Id="rId21" Type="http://schemas.openxmlformats.org/officeDocument/2006/relationships/tags" Target="../tags/tag239.xml"/><Relationship Id="rId7" Type="http://schemas.openxmlformats.org/officeDocument/2006/relationships/tags" Target="../tags/tag225.xml"/><Relationship Id="rId12" Type="http://schemas.openxmlformats.org/officeDocument/2006/relationships/tags" Target="../tags/tag230.xml"/><Relationship Id="rId17" Type="http://schemas.openxmlformats.org/officeDocument/2006/relationships/tags" Target="../tags/tag235.xml"/><Relationship Id="rId2" Type="http://schemas.openxmlformats.org/officeDocument/2006/relationships/tags" Target="../tags/tag220.xml"/><Relationship Id="rId16" Type="http://schemas.openxmlformats.org/officeDocument/2006/relationships/tags" Target="../tags/tag234.xml"/><Relationship Id="rId20" Type="http://schemas.openxmlformats.org/officeDocument/2006/relationships/tags" Target="../tags/tag238.xml"/><Relationship Id="rId1" Type="http://schemas.openxmlformats.org/officeDocument/2006/relationships/tags" Target="../tags/tag219.xml"/><Relationship Id="rId6" Type="http://schemas.openxmlformats.org/officeDocument/2006/relationships/tags" Target="../tags/tag224.xml"/><Relationship Id="rId11" Type="http://schemas.openxmlformats.org/officeDocument/2006/relationships/tags" Target="../tags/tag229.xml"/><Relationship Id="rId24" Type="http://schemas.openxmlformats.org/officeDocument/2006/relationships/slideLayout" Target="../slideLayouts/slideLayout1.xml"/><Relationship Id="rId5" Type="http://schemas.openxmlformats.org/officeDocument/2006/relationships/tags" Target="../tags/tag223.xml"/><Relationship Id="rId15" Type="http://schemas.openxmlformats.org/officeDocument/2006/relationships/tags" Target="../tags/tag233.xml"/><Relationship Id="rId23" Type="http://schemas.openxmlformats.org/officeDocument/2006/relationships/tags" Target="../tags/tag241.xml"/><Relationship Id="rId10" Type="http://schemas.openxmlformats.org/officeDocument/2006/relationships/tags" Target="../tags/tag228.xml"/><Relationship Id="rId19" Type="http://schemas.openxmlformats.org/officeDocument/2006/relationships/tags" Target="../tags/tag237.xml"/><Relationship Id="rId4" Type="http://schemas.openxmlformats.org/officeDocument/2006/relationships/tags" Target="../tags/tag222.xml"/><Relationship Id="rId9" Type="http://schemas.openxmlformats.org/officeDocument/2006/relationships/tags" Target="../tags/tag227.xml"/><Relationship Id="rId14" Type="http://schemas.openxmlformats.org/officeDocument/2006/relationships/tags" Target="../tags/tag232.xml"/><Relationship Id="rId22" Type="http://schemas.openxmlformats.org/officeDocument/2006/relationships/tags" Target="../tags/tag240.xml"/></Relationships>
</file>

<file path=ppt/slides/_rels/slide25.xml.rels><?xml version="1.0" encoding="UTF-8" standalone="yes"?>
<Relationships xmlns="http://schemas.openxmlformats.org/package/2006/relationships"><Relationship Id="rId8" Type="http://schemas.openxmlformats.org/officeDocument/2006/relationships/tags" Target="../tags/tag249.xml"/><Relationship Id="rId13" Type="http://schemas.openxmlformats.org/officeDocument/2006/relationships/tags" Target="../tags/tag254.xml"/><Relationship Id="rId18" Type="http://schemas.openxmlformats.org/officeDocument/2006/relationships/tags" Target="../tags/tag259.xml"/><Relationship Id="rId3" Type="http://schemas.openxmlformats.org/officeDocument/2006/relationships/tags" Target="../tags/tag244.xml"/><Relationship Id="rId7" Type="http://schemas.openxmlformats.org/officeDocument/2006/relationships/tags" Target="../tags/tag248.xml"/><Relationship Id="rId12" Type="http://schemas.openxmlformats.org/officeDocument/2006/relationships/tags" Target="../tags/tag253.xml"/><Relationship Id="rId17" Type="http://schemas.openxmlformats.org/officeDocument/2006/relationships/tags" Target="../tags/tag258.xml"/><Relationship Id="rId2" Type="http://schemas.openxmlformats.org/officeDocument/2006/relationships/tags" Target="../tags/tag243.xml"/><Relationship Id="rId16" Type="http://schemas.openxmlformats.org/officeDocument/2006/relationships/tags" Target="../tags/tag257.xml"/><Relationship Id="rId20" Type="http://schemas.openxmlformats.org/officeDocument/2006/relationships/slideLayout" Target="../slideLayouts/slideLayout1.xml"/><Relationship Id="rId1" Type="http://schemas.openxmlformats.org/officeDocument/2006/relationships/tags" Target="../tags/tag242.xml"/><Relationship Id="rId6" Type="http://schemas.openxmlformats.org/officeDocument/2006/relationships/tags" Target="../tags/tag247.xml"/><Relationship Id="rId11" Type="http://schemas.openxmlformats.org/officeDocument/2006/relationships/tags" Target="../tags/tag252.xml"/><Relationship Id="rId5" Type="http://schemas.openxmlformats.org/officeDocument/2006/relationships/tags" Target="../tags/tag246.xml"/><Relationship Id="rId15" Type="http://schemas.openxmlformats.org/officeDocument/2006/relationships/tags" Target="../tags/tag256.xml"/><Relationship Id="rId10" Type="http://schemas.openxmlformats.org/officeDocument/2006/relationships/tags" Target="../tags/tag251.xml"/><Relationship Id="rId19" Type="http://schemas.openxmlformats.org/officeDocument/2006/relationships/tags" Target="../tags/tag260.xml"/><Relationship Id="rId4" Type="http://schemas.openxmlformats.org/officeDocument/2006/relationships/tags" Target="../tags/tag245.xml"/><Relationship Id="rId9" Type="http://schemas.openxmlformats.org/officeDocument/2006/relationships/tags" Target="../tags/tag250.xml"/><Relationship Id="rId14" Type="http://schemas.openxmlformats.org/officeDocument/2006/relationships/tags" Target="../tags/tag255.xml"/></Relationships>
</file>

<file path=ppt/slides/_rels/slide26.xml.rels><?xml version="1.0" encoding="UTF-8" standalone="yes"?>
<Relationships xmlns="http://schemas.openxmlformats.org/package/2006/relationships"><Relationship Id="rId3" Type="http://schemas.openxmlformats.org/officeDocument/2006/relationships/tags" Target="../tags/tag263.xml"/><Relationship Id="rId7" Type="http://schemas.openxmlformats.org/officeDocument/2006/relationships/slideLayout" Target="../slideLayouts/slideLayout1.xml"/><Relationship Id="rId2" Type="http://schemas.openxmlformats.org/officeDocument/2006/relationships/tags" Target="../tags/tag262.xml"/><Relationship Id="rId1" Type="http://schemas.openxmlformats.org/officeDocument/2006/relationships/tags" Target="../tags/tag261.xml"/><Relationship Id="rId6" Type="http://schemas.openxmlformats.org/officeDocument/2006/relationships/tags" Target="../tags/tag266.xml"/><Relationship Id="rId5" Type="http://schemas.openxmlformats.org/officeDocument/2006/relationships/tags" Target="../tags/tag265.xml"/><Relationship Id="rId4" Type="http://schemas.openxmlformats.org/officeDocument/2006/relationships/tags" Target="../tags/tag264.xml"/></Relationships>
</file>

<file path=ppt/slides/_rels/slide27.xml.rels><?xml version="1.0" encoding="UTF-8" standalone="yes"?>
<Relationships xmlns="http://schemas.openxmlformats.org/package/2006/relationships"><Relationship Id="rId8" Type="http://schemas.openxmlformats.org/officeDocument/2006/relationships/tags" Target="../tags/tag274.xml"/><Relationship Id="rId13" Type="http://schemas.openxmlformats.org/officeDocument/2006/relationships/tags" Target="../tags/tag279.xml"/><Relationship Id="rId18" Type="http://schemas.openxmlformats.org/officeDocument/2006/relationships/tags" Target="../tags/tag284.xml"/><Relationship Id="rId3" Type="http://schemas.openxmlformats.org/officeDocument/2006/relationships/tags" Target="../tags/tag269.xml"/><Relationship Id="rId7" Type="http://schemas.openxmlformats.org/officeDocument/2006/relationships/tags" Target="../tags/tag273.xml"/><Relationship Id="rId12" Type="http://schemas.openxmlformats.org/officeDocument/2006/relationships/tags" Target="../tags/tag278.xml"/><Relationship Id="rId17" Type="http://schemas.openxmlformats.org/officeDocument/2006/relationships/tags" Target="../tags/tag283.xml"/><Relationship Id="rId2" Type="http://schemas.openxmlformats.org/officeDocument/2006/relationships/tags" Target="../tags/tag268.xml"/><Relationship Id="rId16" Type="http://schemas.openxmlformats.org/officeDocument/2006/relationships/tags" Target="../tags/tag282.xml"/><Relationship Id="rId20" Type="http://schemas.openxmlformats.org/officeDocument/2006/relationships/slideLayout" Target="../slideLayouts/slideLayout1.xml"/><Relationship Id="rId1" Type="http://schemas.openxmlformats.org/officeDocument/2006/relationships/tags" Target="../tags/tag267.xml"/><Relationship Id="rId6" Type="http://schemas.openxmlformats.org/officeDocument/2006/relationships/tags" Target="../tags/tag272.xml"/><Relationship Id="rId11" Type="http://schemas.openxmlformats.org/officeDocument/2006/relationships/tags" Target="../tags/tag277.xml"/><Relationship Id="rId5" Type="http://schemas.openxmlformats.org/officeDocument/2006/relationships/tags" Target="../tags/tag271.xml"/><Relationship Id="rId15" Type="http://schemas.openxmlformats.org/officeDocument/2006/relationships/tags" Target="../tags/tag281.xml"/><Relationship Id="rId10" Type="http://schemas.openxmlformats.org/officeDocument/2006/relationships/tags" Target="../tags/tag276.xml"/><Relationship Id="rId19" Type="http://schemas.openxmlformats.org/officeDocument/2006/relationships/tags" Target="../tags/tag285.xml"/><Relationship Id="rId4" Type="http://schemas.openxmlformats.org/officeDocument/2006/relationships/tags" Target="../tags/tag270.xml"/><Relationship Id="rId9" Type="http://schemas.openxmlformats.org/officeDocument/2006/relationships/tags" Target="../tags/tag275.xml"/><Relationship Id="rId14" Type="http://schemas.openxmlformats.org/officeDocument/2006/relationships/tags" Target="../tags/tag28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tags" Target="../tags/tag37.xml"/><Relationship Id="rId7" Type="http://schemas.openxmlformats.org/officeDocument/2006/relationships/slideLayout" Target="../slideLayouts/slideLayout1.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tags" Target="../tags/tag40.xml"/><Relationship Id="rId5" Type="http://schemas.openxmlformats.org/officeDocument/2006/relationships/tags" Target="../tags/tag39.xml"/><Relationship Id="rId4" Type="http://schemas.openxmlformats.org/officeDocument/2006/relationships/tags" Target="../tags/tag38.xml"/></Relationships>
</file>

<file path=ppt/slides/_rels/slide30.xml.rels><?xml version="1.0" encoding="UTF-8" standalone="yes"?>
<Relationships xmlns="http://schemas.openxmlformats.org/package/2006/relationships"><Relationship Id="rId8" Type="http://schemas.openxmlformats.org/officeDocument/2006/relationships/tags" Target="../tags/tag293.xml"/><Relationship Id="rId3" Type="http://schemas.openxmlformats.org/officeDocument/2006/relationships/tags" Target="../tags/tag288.xml"/><Relationship Id="rId7" Type="http://schemas.openxmlformats.org/officeDocument/2006/relationships/tags" Target="../tags/tag292.xml"/><Relationship Id="rId2" Type="http://schemas.openxmlformats.org/officeDocument/2006/relationships/tags" Target="../tags/tag287.xml"/><Relationship Id="rId1" Type="http://schemas.openxmlformats.org/officeDocument/2006/relationships/tags" Target="../tags/tag286.xml"/><Relationship Id="rId6" Type="http://schemas.openxmlformats.org/officeDocument/2006/relationships/tags" Target="../tags/tag291.xml"/><Relationship Id="rId5" Type="http://schemas.openxmlformats.org/officeDocument/2006/relationships/tags" Target="../tags/tag290.xml"/><Relationship Id="rId10" Type="http://schemas.openxmlformats.org/officeDocument/2006/relationships/slideLayout" Target="../slideLayouts/slideLayout1.xml"/><Relationship Id="rId4" Type="http://schemas.openxmlformats.org/officeDocument/2006/relationships/tags" Target="../tags/tag289.xml"/><Relationship Id="rId9" Type="http://schemas.openxmlformats.org/officeDocument/2006/relationships/tags" Target="../tags/tag294.xml"/></Relationships>
</file>

<file path=ppt/slides/_rels/slide31.xml.rels><?xml version="1.0" encoding="UTF-8" standalone="yes"?>
<Relationships xmlns="http://schemas.openxmlformats.org/package/2006/relationships"><Relationship Id="rId3" Type="http://schemas.openxmlformats.org/officeDocument/2006/relationships/tags" Target="../tags/tag297.xml"/><Relationship Id="rId7" Type="http://schemas.openxmlformats.org/officeDocument/2006/relationships/slideLayout" Target="../slideLayouts/slideLayout1.xml"/><Relationship Id="rId2" Type="http://schemas.openxmlformats.org/officeDocument/2006/relationships/tags" Target="../tags/tag296.xml"/><Relationship Id="rId1" Type="http://schemas.openxmlformats.org/officeDocument/2006/relationships/tags" Target="../tags/tag295.xml"/><Relationship Id="rId6" Type="http://schemas.openxmlformats.org/officeDocument/2006/relationships/tags" Target="../tags/tag300.xml"/><Relationship Id="rId5" Type="http://schemas.openxmlformats.org/officeDocument/2006/relationships/tags" Target="../tags/tag299.xml"/><Relationship Id="rId4" Type="http://schemas.openxmlformats.org/officeDocument/2006/relationships/tags" Target="../tags/tag298.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02.xml"/><Relationship Id="rId1" Type="http://schemas.openxmlformats.org/officeDocument/2006/relationships/tags" Target="../tags/tag301.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04.xml"/><Relationship Id="rId1" Type="http://schemas.openxmlformats.org/officeDocument/2006/relationships/tags" Target="../tags/tag303.xml"/><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3" Type="http://schemas.openxmlformats.org/officeDocument/2006/relationships/tags" Target="../tags/tag307.xml"/><Relationship Id="rId2" Type="http://schemas.openxmlformats.org/officeDocument/2006/relationships/tags" Target="../tags/tag306.xml"/><Relationship Id="rId1" Type="http://schemas.openxmlformats.org/officeDocument/2006/relationships/tags" Target="../tags/tag305.xml"/><Relationship Id="rId5" Type="http://schemas.openxmlformats.org/officeDocument/2006/relationships/slideLayout" Target="../slideLayouts/slideLayout1.xml"/><Relationship Id="rId4" Type="http://schemas.openxmlformats.org/officeDocument/2006/relationships/tags" Target="../tags/tag308.xml"/></Relationships>
</file>

<file path=ppt/slides/_rels/slide4.xml.rels><?xml version="1.0" encoding="UTF-8" standalone="yes"?>
<Relationships xmlns="http://schemas.openxmlformats.org/package/2006/relationships"><Relationship Id="rId8" Type="http://schemas.openxmlformats.org/officeDocument/2006/relationships/tags" Target="../tags/tag48.xml"/><Relationship Id="rId3" Type="http://schemas.openxmlformats.org/officeDocument/2006/relationships/tags" Target="../tags/tag43.xml"/><Relationship Id="rId7" Type="http://schemas.openxmlformats.org/officeDocument/2006/relationships/tags" Target="../tags/tag47.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tags" Target="../tags/tag46.xml"/><Relationship Id="rId5" Type="http://schemas.openxmlformats.org/officeDocument/2006/relationships/tags" Target="../tags/tag45.xml"/><Relationship Id="rId10" Type="http://schemas.openxmlformats.org/officeDocument/2006/relationships/image" Target="../media/image2.jpg"/><Relationship Id="rId4" Type="http://schemas.openxmlformats.org/officeDocument/2006/relationships/tags" Target="../tags/tag44.xml"/><Relationship Id="rId9"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tags" Target="../tags/tag51.xml"/><Relationship Id="rId7" Type="http://schemas.openxmlformats.org/officeDocument/2006/relationships/image" Target="../media/image4.jpeg"/><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image" Target="../media/image3.png"/><Relationship Id="rId5" Type="http://schemas.openxmlformats.org/officeDocument/2006/relationships/slideLayout" Target="../slideLayouts/slideLayout1.xml"/><Relationship Id="rId4" Type="http://schemas.openxmlformats.org/officeDocument/2006/relationships/tags" Target="../tags/tag52.xml"/></Relationships>
</file>

<file path=ppt/slides/_rels/slide6.xml.rels><?xml version="1.0" encoding="UTF-8" standalone="yes"?>
<Relationships xmlns="http://schemas.openxmlformats.org/package/2006/relationships"><Relationship Id="rId8" Type="http://schemas.openxmlformats.org/officeDocument/2006/relationships/tags" Target="../tags/tag60.xml"/><Relationship Id="rId13" Type="http://schemas.openxmlformats.org/officeDocument/2006/relationships/slideLayout" Target="../slideLayouts/slideLayout2.xml"/><Relationship Id="rId3" Type="http://schemas.openxmlformats.org/officeDocument/2006/relationships/tags" Target="../tags/tag55.xml"/><Relationship Id="rId7" Type="http://schemas.openxmlformats.org/officeDocument/2006/relationships/tags" Target="../tags/tag59.xml"/><Relationship Id="rId12" Type="http://schemas.openxmlformats.org/officeDocument/2006/relationships/tags" Target="../tags/tag64.xml"/><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tags" Target="../tags/tag58.xml"/><Relationship Id="rId11" Type="http://schemas.openxmlformats.org/officeDocument/2006/relationships/tags" Target="../tags/tag63.xml"/><Relationship Id="rId5" Type="http://schemas.openxmlformats.org/officeDocument/2006/relationships/tags" Target="../tags/tag57.xml"/><Relationship Id="rId10" Type="http://schemas.openxmlformats.org/officeDocument/2006/relationships/tags" Target="../tags/tag62.xml"/><Relationship Id="rId4" Type="http://schemas.openxmlformats.org/officeDocument/2006/relationships/tags" Target="../tags/tag56.xml"/><Relationship Id="rId9" Type="http://schemas.openxmlformats.org/officeDocument/2006/relationships/tags" Target="../tags/tag61.xml"/><Relationship Id="rId1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tags" Target="../tags/tag67.xml"/><Relationship Id="rId7" Type="http://schemas.openxmlformats.org/officeDocument/2006/relationships/slideLayout" Target="../slideLayouts/slideLayout1.xml"/><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s>
</file>

<file path=ppt/slides/_rels/slide8.xml.rels><?xml version="1.0" encoding="UTF-8" standalone="yes"?>
<Relationships xmlns="http://schemas.openxmlformats.org/package/2006/relationships"><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tags" Target="../tags/tag71.xml"/><Relationship Id="rId6" Type="http://schemas.openxmlformats.org/officeDocument/2006/relationships/image" Target="../media/image6.jpg"/><Relationship Id="rId5" Type="http://schemas.openxmlformats.org/officeDocument/2006/relationships/slideLayout" Target="../slideLayouts/slideLayout1.xml"/><Relationship Id="rId4" Type="http://schemas.openxmlformats.org/officeDocument/2006/relationships/tags" Target="../tags/tag74.xml"/></Relationships>
</file>

<file path=ppt/slides/_rels/slide9.xml.rels><?xml version="1.0" encoding="UTF-8" standalone="yes"?>
<Relationships xmlns="http://schemas.openxmlformats.org/package/2006/relationships"><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image" Target="../media/image7.jpeg"/><Relationship Id="rId5" Type="http://schemas.openxmlformats.org/officeDocument/2006/relationships/slideLayout" Target="../slideLayouts/slideLayout1.xml"/><Relationship Id="rId4" Type="http://schemas.openxmlformats.org/officeDocument/2006/relationships/tags" Target="../tags/tag7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_淘宝店chenying0907 1"/>
          <p:cNvGrpSpPr/>
          <p:nvPr>
            <p:custDataLst>
              <p:tags r:id="rId1"/>
            </p:custDataLst>
          </p:nvPr>
        </p:nvGrpSpPr>
        <p:grpSpPr>
          <a:xfrm>
            <a:off x="-4763" y="1841500"/>
            <a:ext cx="9153526" cy="3311526"/>
            <a:chOff x="-4763" y="1841500"/>
            <a:chExt cx="9153526" cy="3311526"/>
          </a:xfrm>
        </p:grpSpPr>
        <p:sp>
          <p:nvSpPr>
            <p:cNvPr id="1024" name="淘宝店chenying0907 36"/>
            <p:cNvSpPr>
              <a:spLocks/>
            </p:cNvSpPr>
            <p:nvPr/>
          </p:nvSpPr>
          <p:spPr bwMode="auto">
            <a:xfrm>
              <a:off x="3036887" y="3662363"/>
              <a:ext cx="4049713" cy="1490663"/>
            </a:xfrm>
            <a:custGeom>
              <a:avLst/>
              <a:gdLst>
                <a:gd name="T0" fmla="*/ 1369 w 2551"/>
                <a:gd name="T1" fmla="*/ 939 h 939"/>
                <a:gd name="T2" fmla="*/ 2551 w 2551"/>
                <a:gd name="T3" fmla="*/ 442 h 939"/>
                <a:gd name="T4" fmla="*/ 2485 w 2551"/>
                <a:gd name="T5" fmla="*/ 0 h 939"/>
                <a:gd name="T6" fmla="*/ 0 w 2551"/>
                <a:gd name="T7" fmla="*/ 295 h 939"/>
                <a:gd name="T8" fmla="*/ 745 w 2551"/>
                <a:gd name="T9" fmla="*/ 939 h 939"/>
                <a:gd name="T10" fmla="*/ 1369 w 2551"/>
                <a:gd name="T11" fmla="*/ 939 h 939"/>
              </a:gdLst>
              <a:ahLst/>
              <a:cxnLst>
                <a:cxn ang="0">
                  <a:pos x="T0" y="T1"/>
                </a:cxn>
                <a:cxn ang="0">
                  <a:pos x="T2" y="T3"/>
                </a:cxn>
                <a:cxn ang="0">
                  <a:pos x="T4" y="T5"/>
                </a:cxn>
                <a:cxn ang="0">
                  <a:pos x="T6" y="T7"/>
                </a:cxn>
                <a:cxn ang="0">
                  <a:pos x="T8" y="T9"/>
                </a:cxn>
                <a:cxn ang="0">
                  <a:pos x="T10" y="T11"/>
                </a:cxn>
              </a:cxnLst>
              <a:rect l="0" t="0" r="r" b="b"/>
              <a:pathLst>
                <a:path w="2551" h="939">
                  <a:moveTo>
                    <a:pt x="1369" y="939"/>
                  </a:moveTo>
                  <a:lnTo>
                    <a:pt x="2551" y="442"/>
                  </a:lnTo>
                  <a:lnTo>
                    <a:pt x="2485" y="0"/>
                  </a:lnTo>
                  <a:lnTo>
                    <a:pt x="0" y="295"/>
                  </a:lnTo>
                  <a:lnTo>
                    <a:pt x="745" y="939"/>
                  </a:lnTo>
                  <a:lnTo>
                    <a:pt x="1369" y="939"/>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25" name="淘宝店chenying0907 37"/>
            <p:cNvSpPr>
              <a:spLocks/>
            </p:cNvSpPr>
            <p:nvPr/>
          </p:nvSpPr>
          <p:spPr bwMode="auto">
            <a:xfrm>
              <a:off x="379412" y="1841500"/>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7" name="淘宝店chenying0907 38"/>
            <p:cNvSpPr>
              <a:spLocks/>
            </p:cNvSpPr>
            <p:nvPr/>
          </p:nvSpPr>
          <p:spPr bwMode="auto">
            <a:xfrm>
              <a:off x="-4763" y="1841500"/>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8" name="淘宝店chenying0907 39"/>
            <p:cNvSpPr>
              <a:spLocks/>
            </p:cNvSpPr>
            <p:nvPr/>
          </p:nvSpPr>
          <p:spPr bwMode="auto">
            <a:xfrm>
              <a:off x="-4763" y="4770438"/>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9" name="淘宝店chenying0907 40"/>
            <p:cNvSpPr>
              <a:spLocks/>
            </p:cNvSpPr>
            <p:nvPr/>
          </p:nvSpPr>
          <p:spPr bwMode="auto">
            <a:xfrm>
              <a:off x="5210175" y="3490913"/>
              <a:ext cx="3938588" cy="1662113"/>
            </a:xfrm>
            <a:custGeom>
              <a:avLst/>
              <a:gdLst>
                <a:gd name="T0" fmla="*/ 0 w 2481"/>
                <a:gd name="T1" fmla="*/ 1047 h 1047"/>
                <a:gd name="T2" fmla="*/ 1254 w 2481"/>
                <a:gd name="T3" fmla="*/ 1047 h 1047"/>
                <a:gd name="T4" fmla="*/ 1868 w 2481"/>
                <a:gd name="T5" fmla="*/ 1047 h 1047"/>
                <a:gd name="T6" fmla="*/ 2481 w 2481"/>
                <a:gd name="T7" fmla="*/ 263 h 1047"/>
                <a:gd name="T8" fmla="*/ 2481 w 2481"/>
                <a:gd name="T9" fmla="*/ 0 h 1047"/>
                <a:gd name="T10" fmla="*/ 0 w 2481"/>
                <a:gd name="T11" fmla="*/ 1047 h 1047"/>
              </a:gdLst>
              <a:ahLst/>
              <a:cxnLst>
                <a:cxn ang="0">
                  <a:pos x="T0" y="T1"/>
                </a:cxn>
                <a:cxn ang="0">
                  <a:pos x="T2" y="T3"/>
                </a:cxn>
                <a:cxn ang="0">
                  <a:pos x="T4" y="T5"/>
                </a:cxn>
                <a:cxn ang="0">
                  <a:pos x="T6" y="T7"/>
                </a:cxn>
                <a:cxn ang="0">
                  <a:pos x="T8" y="T9"/>
                </a:cxn>
                <a:cxn ang="0">
                  <a:pos x="T10" y="T11"/>
                </a:cxn>
              </a:cxnLst>
              <a:rect l="0" t="0" r="r" b="b"/>
              <a:pathLst>
                <a:path w="2481" h="1047">
                  <a:moveTo>
                    <a:pt x="0" y="1047"/>
                  </a:moveTo>
                  <a:lnTo>
                    <a:pt x="1254" y="1047"/>
                  </a:lnTo>
                  <a:lnTo>
                    <a:pt x="1868" y="1047"/>
                  </a:lnTo>
                  <a:lnTo>
                    <a:pt x="2481" y="263"/>
                  </a:lnTo>
                  <a:lnTo>
                    <a:pt x="2481" y="0"/>
                  </a:lnTo>
                  <a:lnTo>
                    <a:pt x="0" y="104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0" name="淘宝店chenying0907 41"/>
            <p:cNvSpPr>
              <a:spLocks/>
            </p:cNvSpPr>
            <p:nvPr/>
          </p:nvSpPr>
          <p:spPr bwMode="auto">
            <a:xfrm>
              <a:off x="6965950" y="3357563"/>
              <a:ext cx="2182813" cy="1006475"/>
            </a:xfrm>
            <a:custGeom>
              <a:avLst/>
              <a:gdLst>
                <a:gd name="T0" fmla="*/ 0 w 1375"/>
                <a:gd name="T1" fmla="*/ 126 h 634"/>
                <a:gd name="T2" fmla="*/ 76 w 1375"/>
                <a:gd name="T3" fmla="*/ 634 h 634"/>
                <a:gd name="T4" fmla="*/ 1375 w 1375"/>
                <a:gd name="T5" fmla="*/ 84 h 634"/>
                <a:gd name="T6" fmla="*/ 1375 w 1375"/>
                <a:gd name="T7" fmla="*/ 36 h 634"/>
                <a:gd name="T8" fmla="*/ 1375 w 1375"/>
                <a:gd name="T9" fmla="*/ 0 h 634"/>
                <a:gd name="T10" fmla="*/ 0 w 1375"/>
                <a:gd name="T11" fmla="*/ 126 h 634"/>
              </a:gdLst>
              <a:ahLst/>
              <a:cxnLst>
                <a:cxn ang="0">
                  <a:pos x="T0" y="T1"/>
                </a:cxn>
                <a:cxn ang="0">
                  <a:pos x="T2" y="T3"/>
                </a:cxn>
                <a:cxn ang="0">
                  <a:pos x="T4" y="T5"/>
                </a:cxn>
                <a:cxn ang="0">
                  <a:pos x="T6" y="T7"/>
                </a:cxn>
                <a:cxn ang="0">
                  <a:pos x="T8" y="T9"/>
                </a:cxn>
                <a:cxn ang="0">
                  <a:pos x="T10" y="T11"/>
                </a:cxn>
              </a:cxnLst>
              <a:rect l="0" t="0" r="r" b="b"/>
              <a:pathLst>
                <a:path w="1375" h="634">
                  <a:moveTo>
                    <a:pt x="0" y="126"/>
                  </a:moveTo>
                  <a:lnTo>
                    <a:pt x="76" y="634"/>
                  </a:lnTo>
                  <a:lnTo>
                    <a:pt x="1375" y="84"/>
                  </a:lnTo>
                  <a:lnTo>
                    <a:pt x="1375" y="36"/>
                  </a:lnTo>
                  <a:lnTo>
                    <a:pt x="1375" y="0"/>
                  </a:lnTo>
                  <a:lnTo>
                    <a:pt x="0" y="12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2" name="PA_淘宝店chenying0907 11"/>
          <p:cNvSpPr/>
          <p:nvPr>
            <p:custDataLst>
              <p:tags r:id="rId2"/>
            </p:custDataLst>
          </p:nvPr>
        </p:nvSpPr>
        <p:spPr>
          <a:xfrm>
            <a:off x="533871" y="591530"/>
            <a:ext cx="8076257" cy="3960440"/>
          </a:xfrm>
          <a:prstGeom prst="rect">
            <a:avLst/>
          </a:prstGeom>
          <a:solidFill>
            <a:schemeClr val="bg1">
              <a:alpha val="85000"/>
            </a:schemeClr>
          </a:solidFill>
          <a:ln>
            <a:noFill/>
          </a:ln>
          <a:effectLst>
            <a:outerShdw blurRad="368300" dist="63500" dir="462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1" name="PA_圆角淘宝店chenying0907 1030"/>
          <p:cNvSpPr/>
          <p:nvPr>
            <p:custDataLst>
              <p:tags r:id="rId3"/>
            </p:custDataLst>
          </p:nvPr>
        </p:nvSpPr>
        <p:spPr>
          <a:xfrm>
            <a:off x="1607944" y="2427733"/>
            <a:ext cx="5937801" cy="217917"/>
          </a:xfrm>
          <a:prstGeom prst="roundRect">
            <a:avLst>
              <a:gd name="adj" fmla="val 50000"/>
            </a:avLst>
          </a:prstGeom>
          <a:no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dist"/>
            <a:r>
              <a:rPr lang="zh-CN" altLang="en-US" sz="1000" dirty="0">
                <a:solidFill>
                  <a:schemeClr val="bg1">
                    <a:lumMod val="50000"/>
                  </a:schemeClr>
                </a:solidFill>
                <a:latin typeface="微软雅黑 Light" panose="020B0502040204020203" pitchFamily="34" charset="-122"/>
                <a:ea typeface="微软雅黑 Light" panose="020B0502040204020203" pitchFamily="34" charset="-122"/>
              </a:rPr>
              <a:t>可行性分析</a:t>
            </a:r>
            <a:endParaRPr lang="en-US" altLang="zh-CN" sz="10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43" name="PA_文本框 42"/>
          <p:cNvSpPr txBox="1"/>
          <p:nvPr>
            <p:custDataLst>
              <p:tags r:id="rId4"/>
            </p:custDataLst>
          </p:nvPr>
        </p:nvSpPr>
        <p:spPr>
          <a:xfrm>
            <a:off x="1607944" y="1781396"/>
            <a:ext cx="5904656" cy="584775"/>
          </a:xfrm>
          <a:prstGeom prst="rect">
            <a:avLst/>
          </a:prstGeom>
          <a:noFill/>
        </p:spPr>
        <p:txBody>
          <a:bodyPr wrap="square" lIns="0" rIns="0" rtlCol="0">
            <a:spAutoFit/>
          </a:bodyPr>
          <a:lstStyle/>
          <a:p>
            <a:pPr algn="dist"/>
            <a:r>
              <a:rPr lang="zh-CN" altLang="en-US" sz="3200" dirty="0">
                <a:ln w="6350">
                  <a:noFill/>
                </a:ln>
                <a:solidFill>
                  <a:schemeClr val="accent3"/>
                </a:solidFill>
                <a:latin typeface="微软雅黑 Light" panose="020B0502040204020203" pitchFamily="34" charset="-122"/>
                <a:ea typeface="微软雅黑 Light" panose="020B0502040204020203" pitchFamily="34" charset="-122"/>
              </a:rPr>
              <a:t>“球约“微信小程序</a:t>
            </a:r>
            <a:endParaRPr lang="zh-CN" altLang="en-US" sz="3200" dirty="0">
              <a:ln w="6350">
                <a:noFill/>
              </a:ln>
              <a:solidFill>
                <a:schemeClr val="bg1">
                  <a:lumMod val="50000"/>
                </a:schemeClr>
              </a:solidFill>
              <a:latin typeface="微软雅黑 Light" panose="020B0502040204020203" pitchFamily="34" charset="-122"/>
              <a:ea typeface="微软雅黑 Light" panose="020B0502040204020203" pitchFamily="34" charset="-122"/>
            </a:endParaRPr>
          </a:p>
        </p:txBody>
      </p:sp>
      <p:grpSp>
        <p:nvGrpSpPr>
          <p:cNvPr id="47" name="PA_淘宝店chenying0907 46"/>
          <p:cNvGrpSpPr/>
          <p:nvPr>
            <p:custDataLst>
              <p:tags r:id="rId5"/>
            </p:custDataLst>
          </p:nvPr>
        </p:nvGrpSpPr>
        <p:grpSpPr>
          <a:xfrm>
            <a:off x="3084465" y="3286125"/>
            <a:ext cx="117790" cy="133898"/>
            <a:chOff x="860980" y="3583766"/>
            <a:chExt cx="100336" cy="114060"/>
          </a:xfrm>
          <a:solidFill>
            <a:schemeClr val="bg1">
              <a:lumMod val="65000"/>
            </a:schemeClr>
          </a:solidFill>
        </p:grpSpPr>
        <p:sp>
          <p:nvSpPr>
            <p:cNvPr id="48" name="淘宝店chenying0907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400">
                <a:solidFill>
                  <a:schemeClr val="bg1">
                    <a:lumMod val="65000"/>
                  </a:schemeClr>
                </a:solidFill>
                <a:latin typeface="微软雅黑 Light" panose="020B0502040204020203" pitchFamily="34" charset="-122"/>
                <a:ea typeface="微软雅黑 Light" panose="020B0502040204020203" pitchFamily="34" charset="-122"/>
              </a:endParaRPr>
            </a:p>
          </p:txBody>
        </p:sp>
        <p:sp>
          <p:nvSpPr>
            <p:cNvPr id="49" name="淘宝店chenying0907 13"/>
            <p:cNvSpPr>
              <a:spLocks/>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400">
                <a:solidFill>
                  <a:schemeClr val="bg1">
                    <a:lumMod val="65000"/>
                  </a:schemeClr>
                </a:solidFill>
                <a:latin typeface="微软雅黑 Light" panose="020B0502040204020203" pitchFamily="34" charset="-122"/>
                <a:ea typeface="微软雅黑 Light" panose="020B0502040204020203" pitchFamily="34" charset="-122"/>
              </a:endParaRPr>
            </a:p>
          </p:txBody>
        </p:sp>
      </p:grpSp>
      <p:grpSp>
        <p:nvGrpSpPr>
          <p:cNvPr id="52" name="PA_淘宝店chenying0907 16"/>
          <p:cNvGrpSpPr>
            <a:grpSpLocks/>
          </p:cNvGrpSpPr>
          <p:nvPr>
            <p:custDataLst>
              <p:tags r:id="rId6"/>
            </p:custDataLst>
          </p:nvPr>
        </p:nvGrpSpPr>
        <p:grpSpPr bwMode="auto">
          <a:xfrm>
            <a:off x="4842042" y="3280658"/>
            <a:ext cx="92272" cy="148308"/>
            <a:chOff x="4441" y="3144"/>
            <a:chExt cx="215" cy="345"/>
          </a:xfrm>
          <a:solidFill>
            <a:schemeClr val="bg1">
              <a:lumMod val="65000"/>
            </a:schemeClr>
          </a:solidFill>
        </p:grpSpPr>
        <p:sp>
          <p:nvSpPr>
            <p:cNvPr id="53" name="淘宝店chenying0907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400">
                <a:solidFill>
                  <a:schemeClr val="bg1">
                    <a:lumMod val="65000"/>
                  </a:schemeClr>
                </a:solidFill>
                <a:latin typeface="微软雅黑 Light" panose="020B0502040204020203" pitchFamily="34" charset="-122"/>
                <a:ea typeface="微软雅黑 Light" panose="020B0502040204020203" pitchFamily="34" charset="-122"/>
              </a:endParaRPr>
            </a:p>
          </p:txBody>
        </p:sp>
        <p:sp>
          <p:nvSpPr>
            <p:cNvPr id="54" name="淘宝店chenying0907 18"/>
            <p:cNvSpPr>
              <a:spLocks/>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400">
                <a:solidFill>
                  <a:schemeClr val="bg1">
                    <a:lumMod val="65000"/>
                  </a:schemeClr>
                </a:solidFill>
                <a:latin typeface="微软雅黑 Light" panose="020B0502040204020203" pitchFamily="34" charset="-122"/>
                <a:ea typeface="微软雅黑 Light" panose="020B0502040204020203" pitchFamily="34" charset="-122"/>
              </a:endParaRPr>
            </a:p>
          </p:txBody>
        </p:sp>
      </p:grpSp>
      <p:sp>
        <p:nvSpPr>
          <p:cNvPr id="55" name="PA_文本框 19"/>
          <p:cNvSpPr txBox="1">
            <a:spLocks noChangeArrowheads="1"/>
          </p:cNvSpPr>
          <p:nvPr>
            <p:custDataLst>
              <p:tags r:id="rId7"/>
            </p:custDataLst>
          </p:nvPr>
        </p:nvSpPr>
        <p:spPr bwMode="auto">
          <a:xfrm>
            <a:off x="3268141" y="3232640"/>
            <a:ext cx="1515158"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000" dirty="0">
                <a:solidFill>
                  <a:schemeClr val="bg1">
                    <a:lumMod val="50000"/>
                  </a:schemeClr>
                </a:solidFill>
                <a:latin typeface="微软雅黑 Light" panose="020B0502040204020203" pitchFamily="34" charset="-122"/>
                <a:ea typeface="微软雅黑 Light" panose="020B0502040204020203" pitchFamily="34" charset="-122"/>
              </a:rPr>
              <a:t>G06——</a:t>
            </a:r>
            <a:r>
              <a:rPr lang="zh-CN" altLang="en-US" sz="1000" dirty="0">
                <a:solidFill>
                  <a:schemeClr val="bg1">
                    <a:lumMod val="50000"/>
                  </a:schemeClr>
                </a:solidFill>
                <a:latin typeface="微软雅黑 Light" panose="020B0502040204020203" pitchFamily="34" charset="-122"/>
                <a:ea typeface="微软雅黑 Light" panose="020B0502040204020203" pitchFamily="34" charset="-122"/>
              </a:rPr>
              <a:t>不会打加一队</a:t>
            </a:r>
            <a:endParaRPr lang="en-US" altLang="zh-CN" sz="10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56" name="PA_文本框 20"/>
          <p:cNvSpPr txBox="1">
            <a:spLocks noChangeArrowheads="1"/>
          </p:cNvSpPr>
          <p:nvPr>
            <p:custDataLst>
              <p:tags r:id="rId8"/>
            </p:custDataLst>
          </p:nvPr>
        </p:nvSpPr>
        <p:spPr bwMode="auto">
          <a:xfrm>
            <a:off x="5028828" y="3232640"/>
            <a:ext cx="447558"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1000" dirty="0">
                <a:solidFill>
                  <a:schemeClr val="bg1">
                    <a:lumMod val="50000"/>
                  </a:schemeClr>
                </a:solidFill>
                <a:latin typeface="微软雅黑 Light" panose="020B0502040204020203" pitchFamily="34" charset="-122"/>
                <a:ea typeface="微软雅黑 Light" panose="020B0502040204020203" pitchFamily="34" charset="-122"/>
              </a:rPr>
              <a:t>李骏</a:t>
            </a:r>
            <a:endParaRPr lang="en-US" altLang="zh-CN" sz="1000" dirty="0">
              <a:solidFill>
                <a:schemeClr val="bg1">
                  <a:lumMod val="50000"/>
                </a:schemeClr>
              </a:solidFill>
              <a:latin typeface="微软雅黑 Light" panose="020B0502040204020203" pitchFamily="34" charset="-122"/>
              <a:ea typeface="微软雅黑 Light" panose="020B0502040204020203" pitchFamily="34" charset="-122"/>
            </a:endParaRPr>
          </a:p>
        </p:txBody>
      </p:sp>
      <p:pic>
        <p:nvPicPr>
          <p:cNvPr id="3" name="DJ OKAWARI - Flower Dance">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2"/>
          <a:stretch>
            <a:fillRect/>
          </a:stretch>
        </p:blipFill>
        <p:spPr>
          <a:xfrm>
            <a:off x="6012160" y="-1924390"/>
            <a:ext cx="609600" cy="609600"/>
          </a:xfrm>
          <a:prstGeom prst="rect">
            <a:avLst/>
          </a:prstGeom>
        </p:spPr>
      </p:pic>
    </p:spTree>
    <p:extLst>
      <p:ext uri="{BB962C8B-B14F-4D97-AF65-F5344CB8AC3E}">
        <p14:creationId xmlns:p14="http://schemas.microsoft.com/office/powerpoint/2010/main" val="1447238478"/>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
                                        </p:tgtEl>
                                      </p:cBhvr>
                                    </p:cmd>
                                  </p:childTnLst>
                                </p:cTn>
                              </p:par>
                              <p:par>
                                <p:cTn id="7" presetID="10"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fade">
                                      <p:cBhvr>
                                        <p:cTn id="9" dur="500"/>
                                        <p:tgtEl>
                                          <p:spTgt spid="2"/>
                                        </p:tgtEl>
                                      </p:cBhvr>
                                    </p:animEffect>
                                  </p:childTnLst>
                                </p:cTn>
                              </p:par>
                              <p:par>
                                <p:cTn id="10" presetID="10" presetClass="entr" presetSubtype="0" fill="hold" grpId="0" nodeType="withEffect">
                                  <p:stCondLst>
                                    <p:cond delay="30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grpId="0" nodeType="withEffect">
                                  <p:stCondLst>
                                    <p:cond delay="600"/>
                                  </p:stCondLst>
                                  <p:childTnLst>
                                    <p:set>
                                      <p:cBhvr>
                                        <p:cTn id="14" dur="1" fill="hold">
                                          <p:stCondLst>
                                            <p:cond delay="0"/>
                                          </p:stCondLst>
                                        </p:cTn>
                                        <p:tgtEl>
                                          <p:spTgt spid="1031"/>
                                        </p:tgtEl>
                                        <p:attrNameLst>
                                          <p:attrName>style.visibility</p:attrName>
                                        </p:attrNameLst>
                                      </p:cBhvr>
                                      <p:to>
                                        <p:strVal val="visible"/>
                                      </p:to>
                                    </p:set>
                                    <p:animEffect transition="in" filter="fade">
                                      <p:cBhvr>
                                        <p:cTn id="15" dur="500"/>
                                        <p:tgtEl>
                                          <p:spTgt spid="1031"/>
                                        </p:tgtEl>
                                      </p:cBhvr>
                                    </p:animEffect>
                                  </p:childTnLst>
                                </p:cTn>
                              </p:par>
                              <p:par>
                                <p:cTn id="16" presetID="10" presetClass="entr" presetSubtype="0" fill="hold" grpId="0" nodeType="withEffect">
                                  <p:stCondLst>
                                    <p:cond delay="900"/>
                                  </p:stCondLst>
                                  <p:childTnLst>
                                    <p:set>
                                      <p:cBhvr>
                                        <p:cTn id="17" dur="1" fill="hold">
                                          <p:stCondLst>
                                            <p:cond delay="0"/>
                                          </p:stCondLst>
                                        </p:cTn>
                                        <p:tgtEl>
                                          <p:spTgt spid="43"/>
                                        </p:tgtEl>
                                        <p:attrNameLst>
                                          <p:attrName>style.visibility</p:attrName>
                                        </p:attrNameLst>
                                      </p:cBhvr>
                                      <p:to>
                                        <p:strVal val="visible"/>
                                      </p:to>
                                    </p:set>
                                    <p:animEffect transition="in" filter="fade">
                                      <p:cBhvr>
                                        <p:cTn id="18" dur="500"/>
                                        <p:tgtEl>
                                          <p:spTgt spid="43"/>
                                        </p:tgtEl>
                                      </p:cBhvr>
                                    </p:animEffect>
                                  </p:childTnLst>
                                </p:cTn>
                              </p:par>
                              <p:par>
                                <p:cTn id="19" presetID="10" presetClass="entr" presetSubtype="0" fill="hold" nodeType="withEffect">
                                  <p:stCondLst>
                                    <p:cond delay="1200"/>
                                  </p:stCondLst>
                                  <p:childTnLst>
                                    <p:set>
                                      <p:cBhvr>
                                        <p:cTn id="20" dur="1" fill="hold">
                                          <p:stCondLst>
                                            <p:cond delay="0"/>
                                          </p:stCondLst>
                                        </p:cTn>
                                        <p:tgtEl>
                                          <p:spTgt spid="47"/>
                                        </p:tgtEl>
                                        <p:attrNameLst>
                                          <p:attrName>style.visibility</p:attrName>
                                        </p:attrNameLst>
                                      </p:cBhvr>
                                      <p:to>
                                        <p:strVal val="visible"/>
                                      </p:to>
                                    </p:set>
                                    <p:animEffect transition="in" filter="fade">
                                      <p:cBhvr>
                                        <p:cTn id="21" dur="500"/>
                                        <p:tgtEl>
                                          <p:spTgt spid="47"/>
                                        </p:tgtEl>
                                      </p:cBhvr>
                                    </p:animEffect>
                                  </p:childTnLst>
                                </p:cTn>
                              </p:par>
                              <p:par>
                                <p:cTn id="22" presetID="10" presetClass="entr" presetSubtype="0" fill="hold" nodeType="withEffect">
                                  <p:stCondLst>
                                    <p:cond delay="1500"/>
                                  </p:stCondLst>
                                  <p:childTnLst>
                                    <p:set>
                                      <p:cBhvr>
                                        <p:cTn id="23" dur="1" fill="hold">
                                          <p:stCondLst>
                                            <p:cond delay="0"/>
                                          </p:stCondLst>
                                        </p:cTn>
                                        <p:tgtEl>
                                          <p:spTgt spid="52"/>
                                        </p:tgtEl>
                                        <p:attrNameLst>
                                          <p:attrName>style.visibility</p:attrName>
                                        </p:attrNameLst>
                                      </p:cBhvr>
                                      <p:to>
                                        <p:strVal val="visible"/>
                                      </p:to>
                                    </p:set>
                                    <p:animEffect transition="in" filter="fade">
                                      <p:cBhvr>
                                        <p:cTn id="24" dur="500"/>
                                        <p:tgtEl>
                                          <p:spTgt spid="52"/>
                                        </p:tgtEl>
                                      </p:cBhvr>
                                    </p:animEffect>
                                  </p:childTnLst>
                                </p:cTn>
                              </p:par>
                              <p:par>
                                <p:cTn id="25" presetID="10" presetClass="entr" presetSubtype="0" fill="hold" grpId="0" nodeType="withEffect">
                                  <p:stCondLst>
                                    <p:cond delay="180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500"/>
                                        <p:tgtEl>
                                          <p:spTgt spid="55"/>
                                        </p:tgtEl>
                                      </p:cBhvr>
                                    </p:animEffect>
                                  </p:childTnLst>
                                </p:cTn>
                              </p:par>
                              <p:par>
                                <p:cTn id="28" presetID="10" presetClass="entr" presetSubtype="0" fill="hold" grpId="0" nodeType="withEffect">
                                  <p:stCondLst>
                                    <p:cond delay="2100"/>
                                  </p:stCondLst>
                                  <p:childTnLst>
                                    <p:set>
                                      <p:cBhvr>
                                        <p:cTn id="29" dur="1" fill="hold">
                                          <p:stCondLst>
                                            <p:cond delay="0"/>
                                          </p:stCondLst>
                                        </p:cTn>
                                        <p:tgtEl>
                                          <p:spTgt spid="56"/>
                                        </p:tgtEl>
                                        <p:attrNameLst>
                                          <p:attrName>style.visibility</p:attrName>
                                        </p:attrNameLst>
                                      </p:cBhvr>
                                      <p:to>
                                        <p:strVal val="visible"/>
                                      </p:to>
                                    </p:set>
                                    <p:animEffect transition="in" filter="fade">
                                      <p:cBhvr>
                                        <p:cTn id="30"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31" repeatCount="indefinite" fill="hold" display="0">
                  <p:stCondLst>
                    <p:cond delay="indefinite"/>
                  </p:stCondLst>
                  <p:endCondLst>
                    <p:cond evt="onStopAudio" delay="0">
                      <p:tgtEl>
                        <p:sldTgt/>
                      </p:tgtEl>
                    </p:cond>
                  </p:endCondLst>
                </p:cTn>
                <p:tgtEl>
                  <p:spTgt spid="3"/>
                </p:tgtEl>
              </p:cMediaNode>
            </p:audio>
          </p:childTnLst>
        </p:cTn>
      </p:par>
    </p:tnLst>
    <p:bldLst>
      <p:bldP spid="12" grpId="0" animBg="1"/>
      <p:bldP spid="1031" grpId="0" animBg="1"/>
      <p:bldP spid="43" grpId="0"/>
      <p:bldP spid="55" grpId="0"/>
      <p:bldP spid="5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91" name="PA_Line 55"/>
          <p:cNvSpPr>
            <a:spLocks noChangeShapeType="1"/>
          </p:cNvSpPr>
          <p:nvPr>
            <p:custDataLst>
              <p:tags r:id="rId1"/>
            </p:custDataLst>
          </p:nvPr>
        </p:nvSpPr>
        <p:spPr bwMode="auto">
          <a:xfrm>
            <a:off x="1416050" y="3041000"/>
            <a:ext cx="0" cy="482749"/>
          </a:xfrm>
          <a:prstGeom prst="line">
            <a:avLst/>
          </a:prstGeom>
          <a:noFill/>
          <a:ln w="6350">
            <a:solidFill>
              <a:schemeClr val="bg1">
                <a:lumMod val="50000"/>
              </a:schemeClr>
            </a:solidFill>
            <a:miter lim="800000"/>
            <a:headE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14394" name="PA_Line 58"/>
          <p:cNvSpPr>
            <a:spLocks noChangeShapeType="1"/>
          </p:cNvSpPr>
          <p:nvPr>
            <p:custDataLst>
              <p:tags r:id="rId2"/>
            </p:custDataLst>
          </p:nvPr>
        </p:nvSpPr>
        <p:spPr bwMode="auto">
          <a:xfrm>
            <a:off x="3521075" y="3041000"/>
            <a:ext cx="0" cy="482749"/>
          </a:xfrm>
          <a:prstGeom prst="line">
            <a:avLst/>
          </a:prstGeom>
          <a:noFill/>
          <a:ln w="6350">
            <a:solidFill>
              <a:schemeClr val="bg1">
                <a:lumMod val="50000"/>
              </a:schemeClr>
            </a:solidFill>
            <a:miter lim="800000"/>
            <a:headE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14397" name="PA_Line 61"/>
          <p:cNvSpPr>
            <a:spLocks noChangeShapeType="1"/>
          </p:cNvSpPr>
          <p:nvPr>
            <p:custDataLst>
              <p:tags r:id="rId3"/>
            </p:custDataLst>
          </p:nvPr>
        </p:nvSpPr>
        <p:spPr bwMode="auto">
          <a:xfrm>
            <a:off x="5559425" y="3041000"/>
            <a:ext cx="0" cy="482749"/>
          </a:xfrm>
          <a:prstGeom prst="line">
            <a:avLst/>
          </a:prstGeom>
          <a:noFill/>
          <a:ln w="6350">
            <a:solidFill>
              <a:schemeClr val="bg1">
                <a:lumMod val="50000"/>
              </a:schemeClr>
            </a:solidFill>
            <a:miter lim="800000"/>
            <a:headE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14400" name="PA_Line 64"/>
          <p:cNvSpPr>
            <a:spLocks noChangeShapeType="1"/>
          </p:cNvSpPr>
          <p:nvPr>
            <p:custDataLst>
              <p:tags r:id="rId4"/>
            </p:custDataLst>
          </p:nvPr>
        </p:nvSpPr>
        <p:spPr bwMode="auto">
          <a:xfrm>
            <a:off x="7523163" y="3041000"/>
            <a:ext cx="0" cy="482749"/>
          </a:xfrm>
          <a:prstGeom prst="line">
            <a:avLst/>
          </a:prstGeom>
          <a:noFill/>
          <a:ln w="6350">
            <a:solidFill>
              <a:schemeClr val="bg1">
                <a:lumMod val="50000"/>
              </a:schemeClr>
            </a:solidFill>
            <a:miter lim="800000"/>
            <a:headE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14402" name="PA_任意多边形 66"/>
          <p:cNvSpPr>
            <a:spLocks/>
          </p:cNvSpPr>
          <p:nvPr>
            <p:custDataLst>
              <p:tags r:id="rId5"/>
            </p:custDataLst>
          </p:nvPr>
        </p:nvSpPr>
        <p:spPr bwMode="auto">
          <a:xfrm>
            <a:off x="6873162" y="1471114"/>
            <a:ext cx="1360328" cy="1589895"/>
          </a:xfrm>
          <a:custGeom>
            <a:avLst/>
            <a:gdLst>
              <a:gd name="T0" fmla="*/ 526 w 586"/>
              <a:gd name="T1" fmla="*/ 0 h 685"/>
              <a:gd name="T2" fmla="*/ 467 w 586"/>
              <a:gd name="T3" fmla="*/ 119 h 685"/>
              <a:gd name="T4" fmla="*/ 490 w 586"/>
              <a:gd name="T5" fmla="*/ 119 h 685"/>
              <a:gd name="T6" fmla="*/ 490 w 586"/>
              <a:gd name="T7" fmla="*/ 403 h 685"/>
              <a:gd name="T8" fmla="*/ 281 w 586"/>
              <a:gd name="T9" fmla="*/ 613 h 685"/>
              <a:gd name="T10" fmla="*/ 72 w 586"/>
              <a:gd name="T11" fmla="*/ 403 h 685"/>
              <a:gd name="T12" fmla="*/ 0 w 586"/>
              <a:gd name="T13" fmla="*/ 403 h 685"/>
              <a:gd name="T14" fmla="*/ 281 w 586"/>
              <a:gd name="T15" fmla="*/ 685 h 685"/>
              <a:gd name="T16" fmla="*/ 562 w 586"/>
              <a:gd name="T17" fmla="*/ 403 h 685"/>
              <a:gd name="T18" fmla="*/ 562 w 586"/>
              <a:gd name="T19" fmla="*/ 119 h 685"/>
              <a:gd name="T20" fmla="*/ 586 w 586"/>
              <a:gd name="T21" fmla="*/ 119 h 685"/>
              <a:gd name="T22" fmla="*/ 526 w 586"/>
              <a:gd name="T23" fmla="*/ 0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6" h="685">
                <a:moveTo>
                  <a:pt x="526" y="0"/>
                </a:moveTo>
                <a:cubicBezTo>
                  <a:pt x="467" y="119"/>
                  <a:pt x="467" y="119"/>
                  <a:pt x="467" y="119"/>
                </a:cubicBezTo>
                <a:cubicBezTo>
                  <a:pt x="490" y="119"/>
                  <a:pt x="490" y="119"/>
                  <a:pt x="490" y="119"/>
                </a:cubicBezTo>
                <a:cubicBezTo>
                  <a:pt x="490" y="403"/>
                  <a:pt x="490" y="403"/>
                  <a:pt x="490" y="403"/>
                </a:cubicBezTo>
                <a:cubicBezTo>
                  <a:pt x="490" y="519"/>
                  <a:pt x="397" y="613"/>
                  <a:pt x="281" y="613"/>
                </a:cubicBezTo>
                <a:cubicBezTo>
                  <a:pt x="165" y="613"/>
                  <a:pt x="72" y="519"/>
                  <a:pt x="72" y="403"/>
                </a:cubicBezTo>
                <a:cubicBezTo>
                  <a:pt x="0" y="403"/>
                  <a:pt x="0" y="403"/>
                  <a:pt x="0" y="403"/>
                </a:cubicBezTo>
                <a:cubicBezTo>
                  <a:pt x="0" y="559"/>
                  <a:pt x="126" y="685"/>
                  <a:pt x="281" y="685"/>
                </a:cubicBezTo>
                <a:cubicBezTo>
                  <a:pt x="436" y="685"/>
                  <a:pt x="562" y="559"/>
                  <a:pt x="562" y="403"/>
                </a:cubicBezTo>
                <a:cubicBezTo>
                  <a:pt x="562" y="119"/>
                  <a:pt x="562" y="119"/>
                  <a:pt x="562" y="119"/>
                </a:cubicBezTo>
                <a:cubicBezTo>
                  <a:pt x="586" y="119"/>
                  <a:pt x="586" y="119"/>
                  <a:pt x="586" y="119"/>
                </a:cubicBezTo>
                <a:lnTo>
                  <a:pt x="526" y="0"/>
                </a:lnTo>
                <a:close/>
              </a:path>
            </a:pathLst>
          </a:custGeom>
          <a:solidFill>
            <a:schemeClr val="bg1">
              <a:lumMod val="85000"/>
            </a:schemeClr>
          </a:solidFill>
          <a:ln>
            <a:noFill/>
          </a:ln>
        </p:spPr>
        <p:txBody>
          <a:bodyPr/>
          <a:lstStyle/>
          <a:p>
            <a:endParaRPr lang="zh-CN" altLang="en-US"/>
          </a:p>
        </p:txBody>
      </p:sp>
      <p:sp>
        <p:nvSpPr>
          <p:cNvPr id="14393" name="PA_任意多边形 57"/>
          <p:cNvSpPr>
            <a:spLocks/>
          </p:cNvSpPr>
          <p:nvPr>
            <p:custDataLst>
              <p:tags r:id="rId6"/>
            </p:custDataLst>
          </p:nvPr>
        </p:nvSpPr>
        <p:spPr bwMode="auto">
          <a:xfrm>
            <a:off x="767637" y="1471114"/>
            <a:ext cx="1360328" cy="1589895"/>
          </a:xfrm>
          <a:custGeom>
            <a:avLst/>
            <a:gdLst>
              <a:gd name="T0" fmla="*/ 526 w 586"/>
              <a:gd name="T1" fmla="*/ 0 h 685"/>
              <a:gd name="T2" fmla="*/ 467 w 586"/>
              <a:gd name="T3" fmla="*/ 119 h 685"/>
              <a:gd name="T4" fmla="*/ 490 w 586"/>
              <a:gd name="T5" fmla="*/ 119 h 685"/>
              <a:gd name="T6" fmla="*/ 490 w 586"/>
              <a:gd name="T7" fmla="*/ 403 h 685"/>
              <a:gd name="T8" fmla="*/ 281 w 586"/>
              <a:gd name="T9" fmla="*/ 613 h 685"/>
              <a:gd name="T10" fmla="*/ 72 w 586"/>
              <a:gd name="T11" fmla="*/ 403 h 685"/>
              <a:gd name="T12" fmla="*/ 0 w 586"/>
              <a:gd name="T13" fmla="*/ 403 h 685"/>
              <a:gd name="T14" fmla="*/ 281 w 586"/>
              <a:gd name="T15" fmla="*/ 685 h 685"/>
              <a:gd name="T16" fmla="*/ 562 w 586"/>
              <a:gd name="T17" fmla="*/ 403 h 685"/>
              <a:gd name="T18" fmla="*/ 562 w 586"/>
              <a:gd name="T19" fmla="*/ 119 h 685"/>
              <a:gd name="T20" fmla="*/ 586 w 586"/>
              <a:gd name="T21" fmla="*/ 119 h 685"/>
              <a:gd name="T22" fmla="*/ 526 w 586"/>
              <a:gd name="T23" fmla="*/ 0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6" h="685">
                <a:moveTo>
                  <a:pt x="526" y="0"/>
                </a:moveTo>
                <a:cubicBezTo>
                  <a:pt x="467" y="119"/>
                  <a:pt x="467" y="119"/>
                  <a:pt x="467" y="119"/>
                </a:cubicBezTo>
                <a:cubicBezTo>
                  <a:pt x="490" y="119"/>
                  <a:pt x="490" y="119"/>
                  <a:pt x="490" y="119"/>
                </a:cubicBezTo>
                <a:cubicBezTo>
                  <a:pt x="490" y="403"/>
                  <a:pt x="490" y="403"/>
                  <a:pt x="490" y="403"/>
                </a:cubicBezTo>
                <a:cubicBezTo>
                  <a:pt x="490" y="519"/>
                  <a:pt x="397" y="613"/>
                  <a:pt x="281" y="613"/>
                </a:cubicBezTo>
                <a:cubicBezTo>
                  <a:pt x="165" y="613"/>
                  <a:pt x="72" y="519"/>
                  <a:pt x="72" y="403"/>
                </a:cubicBezTo>
                <a:cubicBezTo>
                  <a:pt x="0" y="403"/>
                  <a:pt x="0" y="403"/>
                  <a:pt x="0" y="403"/>
                </a:cubicBezTo>
                <a:cubicBezTo>
                  <a:pt x="0" y="559"/>
                  <a:pt x="126" y="685"/>
                  <a:pt x="281" y="685"/>
                </a:cubicBezTo>
                <a:cubicBezTo>
                  <a:pt x="436" y="685"/>
                  <a:pt x="562" y="559"/>
                  <a:pt x="562" y="403"/>
                </a:cubicBezTo>
                <a:cubicBezTo>
                  <a:pt x="562" y="119"/>
                  <a:pt x="562" y="119"/>
                  <a:pt x="562" y="119"/>
                </a:cubicBezTo>
                <a:cubicBezTo>
                  <a:pt x="586" y="119"/>
                  <a:pt x="586" y="119"/>
                  <a:pt x="586" y="119"/>
                </a:cubicBezTo>
                <a:lnTo>
                  <a:pt x="526" y="0"/>
                </a:lnTo>
                <a:close/>
              </a:path>
            </a:pathLst>
          </a:custGeom>
          <a:solidFill>
            <a:schemeClr val="bg1">
              <a:lumMod val="85000"/>
            </a:schemeClr>
          </a:solidFill>
          <a:ln>
            <a:noFill/>
          </a:ln>
        </p:spPr>
        <p:txBody>
          <a:bodyPr/>
          <a:lstStyle/>
          <a:p>
            <a:endParaRPr lang="zh-CN" altLang="en-US"/>
          </a:p>
        </p:txBody>
      </p:sp>
      <p:sp>
        <p:nvSpPr>
          <p:cNvPr id="14399" name="PA_任意多边形 63"/>
          <p:cNvSpPr>
            <a:spLocks/>
          </p:cNvSpPr>
          <p:nvPr>
            <p:custDataLst>
              <p:tags r:id="rId7"/>
            </p:custDataLst>
          </p:nvPr>
        </p:nvSpPr>
        <p:spPr bwMode="auto">
          <a:xfrm>
            <a:off x="4911012" y="1471114"/>
            <a:ext cx="1360328" cy="1589895"/>
          </a:xfrm>
          <a:custGeom>
            <a:avLst/>
            <a:gdLst>
              <a:gd name="T0" fmla="*/ 526 w 586"/>
              <a:gd name="T1" fmla="*/ 0 h 685"/>
              <a:gd name="T2" fmla="*/ 467 w 586"/>
              <a:gd name="T3" fmla="*/ 119 h 685"/>
              <a:gd name="T4" fmla="*/ 490 w 586"/>
              <a:gd name="T5" fmla="*/ 119 h 685"/>
              <a:gd name="T6" fmla="*/ 490 w 586"/>
              <a:gd name="T7" fmla="*/ 403 h 685"/>
              <a:gd name="T8" fmla="*/ 281 w 586"/>
              <a:gd name="T9" fmla="*/ 613 h 685"/>
              <a:gd name="T10" fmla="*/ 72 w 586"/>
              <a:gd name="T11" fmla="*/ 403 h 685"/>
              <a:gd name="T12" fmla="*/ 0 w 586"/>
              <a:gd name="T13" fmla="*/ 403 h 685"/>
              <a:gd name="T14" fmla="*/ 281 w 586"/>
              <a:gd name="T15" fmla="*/ 685 h 685"/>
              <a:gd name="T16" fmla="*/ 562 w 586"/>
              <a:gd name="T17" fmla="*/ 403 h 685"/>
              <a:gd name="T18" fmla="*/ 562 w 586"/>
              <a:gd name="T19" fmla="*/ 119 h 685"/>
              <a:gd name="T20" fmla="*/ 586 w 586"/>
              <a:gd name="T21" fmla="*/ 119 h 685"/>
              <a:gd name="T22" fmla="*/ 526 w 586"/>
              <a:gd name="T23" fmla="*/ 0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6" h="685">
                <a:moveTo>
                  <a:pt x="526" y="0"/>
                </a:moveTo>
                <a:cubicBezTo>
                  <a:pt x="467" y="119"/>
                  <a:pt x="467" y="119"/>
                  <a:pt x="467" y="119"/>
                </a:cubicBezTo>
                <a:cubicBezTo>
                  <a:pt x="490" y="119"/>
                  <a:pt x="490" y="119"/>
                  <a:pt x="490" y="119"/>
                </a:cubicBezTo>
                <a:cubicBezTo>
                  <a:pt x="490" y="403"/>
                  <a:pt x="490" y="403"/>
                  <a:pt x="490" y="403"/>
                </a:cubicBezTo>
                <a:cubicBezTo>
                  <a:pt x="490" y="519"/>
                  <a:pt x="397" y="613"/>
                  <a:pt x="281" y="613"/>
                </a:cubicBezTo>
                <a:cubicBezTo>
                  <a:pt x="165" y="613"/>
                  <a:pt x="72" y="519"/>
                  <a:pt x="72" y="403"/>
                </a:cubicBezTo>
                <a:cubicBezTo>
                  <a:pt x="0" y="403"/>
                  <a:pt x="0" y="403"/>
                  <a:pt x="0" y="403"/>
                </a:cubicBezTo>
                <a:cubicBezTo>
                  <a:pt x="0" y="559"/>
                  <a:pt x="126" y="685"/>
                  <a:pt x="281" y="685"/>
                </a:cubicBezTo>
                <a:cubicBezTo>
                  <a:pt x="436" y="685"/>
                  <a:pt x="562" y="559"/>
                  <a:pt x="562" y="403"/>
                </a:cubicBezTo>
                <a:cubicBezTo>
                  <a:pt x="562" y="119"/>
                  <a:pt x="562" y="119"/>
                  <a:pt x="562" y="119"/>
                </a:cubicBezTo>
                <a:cubicBezTo>
                  <a:pt x="586" y="119"/>
                  <a:pt x="586" y="119"/>
                  <a:pt x="586" y="119"/>
                </a:cubicBezTo>
                <a:lnTo>
                  <a:pt x="526" y="0"/>
                </a:lnTo>
                <a:close/>
              </a:path>
            </a:pathLst>
          </a:custGeom>
          <a:solidFill>
            <a:schemeClr val="bg1">
              <a:lumMod val="85000"/>
            </a:schemeClr>
          </a:solidFill>
          <a:ln>
            <a:noFill/>
          </a:ln>
        </p:spPr>
        <p:txBody>
          <a:bodyPr/>
          <a:lstStyle/>
          <a:p>
            <a:endParaRPr lang="zh-CN" altLang="en-US"/>
          </a:p>
        </p:txBody>
      </p:sp>
      <p:sp>
        <p:nvSpPr>
          <p:cNvPr id="14396" name="PA_任意多边形 60"/>
          <p:cNvSpPr>
            <a:spLocks/>
          </p:cNvSpPr>
          <p:nvPr>
            <p:custDataLst>
              <p:tags r:id="rId8"/>
            </p:custDataLst>
          </p:nvPr>
        </p:nvSpPr>
        <p:spPr bwMode="auto">
          <a:xfrm>
            <a:off x="2872662" y="1471114"/>
            <a:ext cx="1360328" cy="1589895"/>
          </a:xfrm>
          <a:custGeom>
            <a:avLst/>
            <a:gdLst>
              <a:gd name="T0" fmla="*/ 526 w 586"/>
              <a:gd name="T1" fmla="*/ 0 h 685"/>
              <a:gd name="T2" fmla="*/ 467 w 586"/>
              <a:gd name="T3" fmla="*/ 119 h 685"/>
              <a:gd name="T4" fmla="*/ 490 w 586"/>
              <a:gd name="T5" fmla="*/ 119 h 685"/>
              <a:gd name="T6" fmla="*/ 490 w 586"/>
              <a:gd name="T7" fmla="*/ 403 h 685"/>
              <a:gd name="T8" fmla="*/ 281 w 586"/>
              <a:gd name="T9" fmla="*/ 613 h 685"/>
              <a:gd name="T10" fmla="*/ 72 w 586"/>
              <a:gd name="T11" fmla="*/ 403 h 685"/>
              <a:gd name="T12" fmla="*/ 0 w 586"/>
              <a:gd name="T13" fmla="*/ 403 h 685"/>
              <a:gd name="T14" fmla="*/ 281 w 586"/>
              <a:gd name="T15" fmla="*/ 685 h 685"/>
              <a:gd name="T16" fmla="*/ 562 w 586"/>
              <a:gd name="T17" fmla="*/ 403 h 685"/>
              <a:gd name="T18" fmla="*/ 562 w 586"/>
              <a:gd name="T19" fmla="*/ 119 h 685"/>
              <a:gd name="T20" fmla="*/ 586 w 586"/>
              <a:gd name="T21" fmla="*/ 119 h 685"/>
              <a:gd name="T22" fmla="*/ 526 w 586"/>
              <a:gd name="T23" fmla="*/ 0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6" h="685">
                <a:moveTo>
                  <a:pt x="526" y="0"/>
                </a:moveTo>
                <a:cubicBezTo>
                  <a:pt x="467" y="119"/>
                  <a:pt x="467" y="119"/>
                  <a:pt x="467" y="119"/>
                </a:cubicBezTo>
                <a:cubicBezTo>
                  <a:pt x="490" y="119"/>
                  <a:pt x="490" y="119"/>
                  <a:pt x="490" y="119"/>
                </a:cubicBezTo>
                <a:cubicBezTo>
                  <a:pt x="490" y="403"/>
                  <a:pt x="490" y="403"/>
                  <a:pt x="490" y="403"/>
                </a:cubicBezTo>
                <a:cubicBezTo>
                  <a:pt x="490" y="519"/>
                  <a:pt x="397" y="613"/>
                  <a:pt x="281" y="613"/>
                </a:cubicBezTo>
                <a:cubicBezTo>
                  <a:pt x="165" y="613"/>
                  <a:pt x="72" y="519"/>
                  <a:pt x="72" y="403"/>
                </a:cubicBezTo>
                <a:cubicBezTo>
                  <a:pt x="0" y="403"/>
                  <a:pt x="0" y="403"/>
                  <a:pt x="0" y="403"/>
                </a:cubicBezTo>
                <a:cubicBezTo>
                  <a:pt x="0" y="559"/>
                  <a:pt x="126" y="685"/>
                  <a:pt x="281" y="685"/>
                </a:cubicBezTo>
                <a:cubicBezTo>
                  <a:pt x="436" y="685"/>
                  <a:pt x="562" y="559"/>
                  <a:pt x="562" y="403"/>
                </a:cubicBezTo>
                <a:cubicBezTo>
                  <a:pt x="562" y="119"/>
                  <a:pt x="562" y="119"/>
                  <a:pt x="562" y="119"/>
                </a:cubicBezTo>
                <a:cubicBezTo>
                  <a:pt x="586" y="119"/>
                  <a:pt x="586" y="119"/>
                  <a:pt x="586" y="119"/>
                </a:cubicBezTo>
                <a:lnTo>
                  <a:pt x="526" y="0"/>
                </a:lnTo>
                <a:close/>
              </a:path>
            </a:pathLst>
          </a:custGeom>
          <a:solidFill>
            <a:schemeClr val="bg1">
              <a:lumMod val="85000"/>
            </a:schemeClr>
          </a:solidFill>
          <a:ln>
            <a:noFill/>
          </a:ln>
        </p:spPr>
        <p:txBody>
          <a:bodyPr/>
          <a:lstStyle/>
          <a:p>
            <a:endParaRPr lang="zh-CN" altLang="en-US"/>
          </a:p>
        </p:txBody>
      </p:sp>
      <p:sp>
        <p:nvSpPr>
          <p:cNvPr id="14416" name="PA_淘宝店chenying0907 80"/>
          <p:cNvSpPr>
            <a:spLocks noChangeArrowheads="1"/>
          </p:cNvSpPr>
          <p:nvPr>
            <p:custDataLst>
              <p:tags r:id="rId9"/>
            </p:custDataLst>
          </p:nvPr>
        </p:nvSpPr>
        <p:spPr bwMode="auto">
          <a:xfrm>
            <a:off x="696913" y="3660316"/>
            <a:ext cx="1428750" cy="1031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100" b="1" dirty="0">
                <a:solidFill>
                  <a:schemeClr val="bg1">
                    <a:lumMod val="50000"/>
                  </a:schemeClr>
                </a:solidFill>
                <a:latin typeface="微软雅黑 Light" panose="020B0502040204020203" pitchFamily="34" charset="-122"/>
                <a:ea typeface="微软雅黑 Light" panose="020B0502040204020203" pitchFamily="34" charset="-122"/>
              </a:rPr>
              <a:t>目标</a:t>
            </a:r>
            <a:r>
              <a:rPr lang="en-US" altLang="zh-CN" sz="1100" b="1" dirty="0">
                <a:solidFill>
                  <a:schemeClr val="bg1">
                    <a:lumMod val="50000"/>
                  </a:schemeClr>
                </a:solidFill>
                <a:latin typeface="微软雅黑 Light" panose="020B0502040204020203" pitchFamily="34" charset="-122"/>
                <a:ea typeface="微软雅黑 Light" panose="020B0502040204020203" pitchFamily="34" charset="-122"/>
              </a:rPr>
              <a:t>01</a:t>
            </a:r>
            <a:br>
              <a:rPr lang="en-US" altLang="zh-CN" sz="1100" b="1" dirty="0">
                <a:solidFill>
                  <a:schemeClr val="bg1">
                    <a:lumMod val="50000"/>
                  </a:schemeClr>
                </a:solidFill>
                <a:latin typeface="微软雅黑 Light" panose="020B0502040204020203" pitchFamily="34" charset="-122"/>
                <a:ea typeface="微软雅黑 Light" panose="020B0502040204020203" pitchFamily="34" charset="-122"/>
              </a:rPr>
            </a:br>
            <a:r>
              <a:rPr lang="zh-CN" altLang="zh-CN" sz="1400" dirty="0"/>
              <a:t>确保按时按量的完成该微信小程序的基本功能</a:t>
            </a:r>
            <a:r>
              <a:rPr lang="en-US" altLang="zh-CN" sz="1400" dirty="0"/>
              <a:t>,</a:t>
            </a:r>
            <a:r>
              <a:rPr lang="zh-CN" altLang="zh-CN" sz="1400" dirty="0"/>
              <a:t>保留所有文档</a:t>
            </a:r>
            <a:r>
              <a:rPr lang="en-US" altLang="zh-CN" sz="1400" dirty="0"/>
              <a:t>,</a:t>
            </a:r>
            <a:r>
              <a:rPr lang="zh-CN" altLang="zh-CN" sz="1400" dirty="0"/>
              <a:t>音频</a:t>
            </a:r>
            <a:r>
              <a:rPr lang="en-US" altLang="zh-CN" sz="1400" dirty="0"/>
              <a:t>,</a:t>
            </a:r>
            <a:r>
              <a:rPr lang="zh-CN" altLang="zh-CN" sz="1400" dirty="0"/>
              <a:t>图像。</a:t>
            </a:r>
          </a:p>
        </p:txBody>
      </p:sp>
      <p:sp>
        <p:nvSpPr>
          <p:cNvPr id="14417" name="PA_淘宝店chenying0907 81"/>
          <p:cNvSpPr>
            <a:spLocks noChangeArrowheads="1"/>
          </p:cNvSpPr>
          <p:nvPr>
            <p:custDataLst>
              <p:tags r:id="rId10"/>
            </p:custDataLst>
          </p:nvPr>
        </p:nvSpPr>
        <p:spPr bwMode="auto">
          <a:xfrm>
            <a:off x="2801938" y="3660316"/>
            <a:ext cx="142875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pitchFamily="34" charset="0"/>
              <a:buNone/>
            </a:pPr>
            <a:r>
              <a:rPr lang="zh-CN" altLang="en-US" sz="1000" b="1" dirty="0">
                <a:solidFill>
                  <a:schemeClr val="bg1">
                    <a:lumMod val="50000"/>
                  </a:schemeClr>
                </a:solidFill>
                <a:latin typeface="微软雅黑 Light" panose="020B0502040204020203" pitchFamily="34" charset="-122"/>
                <a:ea typeface="微软雅黑 Light" panose="020B0502040204020203" pitchFamily="34" charset="-122"/>
              </a:rPr>
              <a:t>目标</a:t>
            </a:r>
            <a:r>
              <a:rPr lang="en-US" altLang="zh-CN" sz="1000" b="1" dirty="0">
                <a:solidFill>
                  <a:schemeClr val="bg1">
                    <a:lumMod val="50000"/>
                  </a:schemeClr>
                </a:solidFill>
                <a:latin typeface="微软雅黑 Light" panose="020B0502040204020203" pitchFamily="34" charset="-122"/>
                <a:ea typeface="微软雅黑 Light" panose="020B0502040204020203" pitchFamily="34" charset="-122"/>
              </a:rPr>
              <a:t>02</a:t>
            </a:r>
          </a:p>
          <a:p>
            <a:r>
              <a:rPr lang="zh-CN" altLang="zh-CN" sz="1600" dirty="0"/>
              <a:t>遵守国家标注的计算机软件文档编制规范</a:t>
            </a:r>
            <a:r>
              <a:rPr lang="zh-CN" altLang="zh-CN" dirty="0"/>
              <a:t>。</a:t>
            </a:r>
          </a:p>
        </p:txBody>
      </p:sp>
      <p:sp>
        <p:nvSpPr>
          <p:cNvPr id="14418" name="PA_淘宝店chenying0907 82"/>
          <p:cNvSpPr>
            <a:spLocks noChangeArrowheads="1"/>
          </p:cNvSpPr>
          <p:nvPr>
            <p:custDataLst>
              <p:tags r:id="rId11"/>
            </p:custDataLst>
          </p:nvPr>
        </p:nvSpPr>
        <p:spPr bwMode="auto">
          <a:xfrm>
            <a:off x="4843463" y="3660316"/>
            <a:ext cx="142875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pitchFamily="34" charset="0"/>
              <a:buNone/>
            </a:pPr>
            <a:r>
              <a:rPr lang="zh-CN" altLang="en-US" sz="1000" b="1" dirty="0">
                <a:solidFill>
                  <a:schemeClr val="bg1">
                    <a:lumMod val="50000"/>
                  </a:schemeClr>
                </a:solidFill>
                <a:latin typeface="微软雅黑 Light" panose="020B0502040204020203" pitchFamily="34" charset="-122"/>
                <a:ea typeface="微软雅黑 Light" panose="020B0502040204020203" pitchFamily="34" charset="-122"/>
              </a:rPr>
              <a:t>目标</a:t>
            </a:r>
            <a:r>
              <a:rPr lang="en-US" altLang="zh-CN" sz="1000" b="1" dirty="0">
                <a:solidFill>
                  <a:schemeClr val="bg1">
                    <a:lumMod val="50000"/>
                  </a:schemeClr>
                </a:solidFill>
                <a:latin typeface="微软雅黑 Light" panose="020B0502040204020203" pitchFamily="34" charset="-122"/>
                <a:ea typeface="微软雅黑 Light" panose="020B0502040204020203" pitchFamily="34" charset="-122"/>
              </a:rPr>
              <a:t>03</a:t>
            </a:r>
          </a:p>
          <a:p>
            <a:r>
              <a:rPr lang="zh-CN" altLang="zh-CN" sz="1200" dirty="0"/>
              <a:t>确保界面设计符合广大使用者需求</a:t>
            </a:r>
            <a:r>
              <a:rPr lang="en-US" altLang="zh-CN" sz="1200" dirty="0"/>
              <a:t>,</a:t>
            </a:r>
            <a:r>
              <a:rPr lang="zh-CN" altLang="zh-CN" sz="1200" dirty="0"/>
              <a:t>保证易操作性和美观性</a:t>
            </a:r>
            <a:r>
              <a:rPr lang="en-US" altLang="zh-CN" sz="1200" dirty="0"/>
              <a:t>,</a:t>
            </a:r>
            <a:r>
              <a:rPr lang="zh-CN" altLang="zh-CN" sz="1200" dirty="0"/>
              <a:t>保证微信小程序运行时的稳定性。</a:t>
            </a:r>
          </a:p>
        </p:txBody>
      </p:sp>
      <p:sp>
        <p:nvSpPr>
          <p:cNvPr id="14419" name="PA_淘宝店chenying0907 83"/>
          <p:cNvSpPr>
            <a:spLocks noChangeArrowheads="1"/>
          </p:cNvSpPr>
          <p:nvPr>
            <p:custDataLst>
              <p:tags r:id="rId12"/>
            </p:custDataLst>
          </p:nvPr>
        </p:nvSpPr>
        <p:spPr bwMode="auto">
          <a:xfrm>
            <a:off x="6808788" y="3660316"/>
            <a:ext cx="142875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pitchFamily="34" charset="0"/>
              <a:buNone/>
            </a:pPr>
            <a:r>
              <a:rPr lang="zh-CN" altLang="en-US" sz="1000" b="1" dirty="0">
                <a:solidFill>
                  <a:schemeClr val="bg1">
                    <a:lumMod val="50000"/>
                  </a:schemeClr>
                </a:solidFill>
                <a:latin typeface="微软雅黑 Light" panose="020B0502040204020203" pitchFamily="34" charset="-122"/>
                <a:ea typeface="微软雅黑 Light" panose="020B0502040204020203" pitchFamily="34" charset="-122"/>
              </a:rPr>
              <a:t>目标</a:t>
            </a:r>
            <a:r>
              <a:rPr lang="en-US" altLang="zh-CN" sz="1000" b="1" dirty="0">
                <a:solidFill>
                  <a:schemeClr val="bg1">
                    <a:lumMod val="50000"/>
                  </a:schemeClr>
                </a:solidFill>
                <a:latin typeface="微软雅黑 Light" panose="020B0502040204020203" pitchFamily="34" charset="-122"/>
                <a:ea typeface="微软雅黑 Light" panose="020B0502040204020203" pitchFamily="34" charset="-122"/>
              </a:rPr>
              <a:t>04</a:t>
            </a:r>
          </a:p>
          <a:p>
            <a:pPr algn="ctr">
              <a:lnSpc>
                <a:spcPct val="120000"/>
              </a:lnSpc>
              <a:buFont typeface="Arial" pitchFamily="34" charset="0"/>
              <a:buNone/>
            </a:pPr>
            <a:r>
              <a:rPr lang="zh-CN" altLang="zh-CN" sz="1200" dirty="0"/>
              <a:t>保证小组成员分工合理</a:t>
            </a:r>
            <a:r>
              <a:rPr lang="en-US" altLang="zh-CN" sz="1200" dirty="0"/>
              <a:t>,</a:t>
            </a:r>
            <a:r>
              <a:rPr lang="zh-CN" altLang="zh-CN" sz="1200" dirty="0"/>
              <a:t>注重团队建设</a:t>
            </a:r>
            <a:r>
              <a:rPr lang="en-US" altLang="zh-CN" sz="1200" dirty="0"/>
              <a:t>,</a:t>
            </a:r>
            <a:r>
              <a:rPr lang="zh-CN" altLang="zh-CN" sz="1200" dirty="0"/>
              <a:t>确保每周的小组会议顺利举行</a:t>
            </a:r>
            <a:r>
              <a:rPr lang="en-US" altLang="zh-CN" sz="1200" dirty="0"/>
              <a:t>,</a:t>
            </a:r>
            <a:r>
              <a:rPr lang="zh-CN" altLang="zh-CN" sz="1200" dirty="0"/>
              <a:t>在开发过程中积极协作</a:t>
            </a:r>
            <a:endParaRPr lang="zh-CN" altLang="en-US" sz="1200" dirty="0">
              <a:solidFill>
                <a:schemeClr val="bg1">
                  <a:lumMod val="50000"/>
                </a:schemeClr>
              </a:solidFill>
              <a:latin typeface="微软雅黑 Light" panose="020B0502040204020203" pitchFamily="34" charset="-122"/>
              <a:ea typeface="微软雅黑 Light" panose="020B0502040204020203" pitchFamily="34" charset="-122"/>
            </a:endParaRPr>
          </a:p>
        </p:txBody>
      </p:sp>
      <p:grpSp>
        <p:nvGrpSpPr>
          <p:cNvPr id="51" name="PA_淘宝店chenying0907 50"/>
          <p:cNvGrpSpPr/>
          <p:nvPr>
            <p:custDataLst>
              <p:tags r:id="rId13"/>
            </p:custDataLst>
          </p:nvPr>
        </p:nvGrpSpPr>
        <p:grpSpPr>
          <a:xfrm>
            <a:off x="-9190" y="0"/>
            <a:ext cx="620750" cy="791858"/>
            <a:chOff x="0" y="-21236"/>
            <a:chExt cx="3311527" cy="4224338"/>
          </a:xfrm>
        </p:grpSpPr>
        <p:sp>
          <p:nvSpPr>
            <p:cNvPr id="52"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5" name="PA_文本框 4"/>
          <p:cNvSpPr txBox="1">
            <a:spLocks noChangeArrowheads="1"/>
          </p:cNvSpPr>
          <p:nvPr>
            <p:custDataLst>
              <p:tags r:id="rId14"/>
            </p:custDataLst>
          </p:nvPr>
        </p:nvSpPr>
        <p:spPr bwMode="auto">
          <a:xfrm>
            <a:off x="535359" y="184337"/>
            <a:ext cx="121058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项目目标</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6" name="PA_文本框 5"/>
          <p:cNvSpPr txBox="1">
            <a:spLocks noChangeArrowheads="1"/>
          </p:cNvSpPr>
          <p:nvPr>
            <p:custDataLst>
              <p:tags r:id="rId15"/>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
        <p:nvSpPr>
          <p:cNvPr id="14401" name="PA_椭圆 65"/>
          <p:cNvSpPr>
            <a:spLocks noChangeArrowheads="1"/>
          </p:cNvSpPr>
          <p:nvPr>
            <p:custDataLst>
              <p:tags r:id="rId16"/>
            </p:custDataLst>
          </p:nvPr>
        </p:nvSpPr>
        <p:spPr bwMode="auto">
          <a:xfrm>
            <a:off x="7110724" y="1993063"/>
            <a:ext cx="830054" cy="828895"/>
          </a:xfrm>
          <a:prstGeom prst="ellipse">
            <a:avLst/>
          </a:prstGeom>
          <a:solidFill>
            <a:schemeClr val="accent5"/>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solidFill>
                <a:schemeClr val="lt1"/>
              </a:solidFill>
              <a:latin typeface="微软雅黑 Light" panose="020B0502040204020203" pitchFamily="34" charset="-122"/>
              <a:ea typeface="微软雅黑 Light" panose="020B0502040204020203" pitchFamily="34" charset="-122"/>
            </a:endParaRPr>
          </a:p>
        </p:txBody>
      </p:sp>
      <p:sp>
        <p:nvSpPr>
          <p:cNvPr id="14403" name="PA_任意多边形 67"/>
          <p:cNvSpPr>
            <a:spLocks noEditPoints="1"/>
          </p:cNvSpPr>
          <p:nvPr>
            <p:custDataLst>
              <p:tags r:id="rId17"/>
            </p:custDataLst>
          </p:nvPr>
        </p:nvSpPr>
        <p:spPr bwMode="auto">
          <a:xfrm>
            <a:off x="7328491" y="2250502"/>
            <a:ext cx="394523" cy="349381"/>
          </a:xfrm>
          <a:custGeom>
            <a:avLst/>
            <a:gdLst>
              <a:gd name="T0" fmla="*/ 32 w 170"/>
              <a:gd name="T1" fmla="*/ 150 h 150"/>
              <a:gd name="T2" fmla="*/ 29 w 170"/>
              <a:gd name="T3" fmla="*/ 150 h 150"/>
              <a:gd name="T4" fmla="*/ 29 w 170"/>
              <a:gd name="T5" fmla="*/ 150 h 150"/>
              <a:gd name="T6" fmla="*/ 52 w 170"/>
              <a:gd name="T7" fmla="*/ 111 h 150"/>
              <a:gd name="T8" fmla="*/ 52 w 170"/>
              <a:gd name="T9" fmla="*/ 111 h 150"/>
              <a:gd name="T10" fmla="*/ 0 w 170"/>
              <a:gd name="T11" fmla="*/ 58 h 150"/>
              <a:gd name="T12" fmla="*/ 0 w 170"/>
              <a:gd name="T13" fmla="*/ 58 h 150"/>
              <a:gd name="T14" fmla="*/ 85 w 170"/>
              <a:gd name="T15" fmla="*/ 0 h 150"/>
              <a:gd name="T16" fmla="*/ 85 w 170"/>
              <a:gd name="T17" fmla="*/ 0 h 150"/>
              <a:gd name="T18" fmla="*/ 170 w 170"/>
              <a:gd name="T19" fmla="*/ 58 h 150"/>
              <a:gd name="T20" fmla="*/ 170 w 170"/>
              <a:gd name="T21" fmla="*/ 58 h 150"/>
              <a:gd name="T22" fmla="*/ 111 w 170"/>
              <a:gd name="T23" fmla="*/ 113 h 150"/>
              <a:gd name="T24" fmla="*/ 111 w 170"/>
              <a:gd name="T25" fmla="*/ 113 h 150"/>
              <a:gd name="T26" fmla="*/ 32 w 170"/>
              <a:gd name="T27" fmla="*/ 150 h 150"/>
              <a:gd name="T28" fmla="*/ 32 w 170"/>
              <a:gd name="T29" fmla="*/ 150 h 150"/>
              <a:gd name="T30" fmla="*/ 32 w 170"/>
              <a:gd name="T31" fmla="*/ 150 h 150"/>
              <a:gd name="T32" fmla="*/ 33 w 170"/>
              <a:gd name="T33" fmla="*/ 27 h 150"/>
              <a:gd name="T34" fmla="*/ 14 w 170"/>
              <a:gd name="T35" fmla="*/ 58 h 150"/>
              <a:gd name="T36" fmla="*/ 14 w 170"/>
              <a:gd name="T37" fmla="*/ 58 h 150"/>
              <a:gd name="T38" fmla="*/ 62 w 170"/>
              <a:gd name="T39" fmla="*/ 99 h 150"/>
              <a:gd name="T40" fmla="*/ 62 w 170"/>
              <a:gd name="T41" fmla="*/ 99 h 150"/>
              <a:gd name="T42" fmla="*/ 68 w 170"/>
              <a:gd name="T43" fmla="*/ 101 h 150"/>
              <a:gd name="T44" fmla="*/ 67 w 170"/>
              <a:gd name="T45" fmla="*/ 107 h 150"/>
              <a:gd name="T46" fmla="*/ 58 w 170"/>
              <a:gd name="T47" fmla="*/ 132 h 150"/>
              <a:gd name="T48" fmla="*/ 58 w 170"/>
              <a:gd name="T49" fmla="*/ 132 h 150"/>
              <a:gd name="T50" fmla="*/ 102 w 170"/>
              <a:gd name="T51" fmla="*/ 102 h 150"/>
              <a:gd name="T52" fmla="*/ 102 w 170"/>
              <a:gd name="T53" fmla="*/ 102 h 150"/>
              <a:gd name="T54" fmla="*/ 103 w 170"/>
              <a:gd name="T55" fmla="*/ 100 h 150"/>
              <a:gd name="T56" fmla="*/ 106 w 170"/>
              <a:gd name="T57" fmla="*/ 100 h 150"/>
              <a:gd name="T58" fmla="*/ 156 w 170"/>
              <a:gd name="T59" fmla="*/ 58 h 150"/>
              <a:gd name="T60" fmla="*/ 156 w 170"/>
              <a:gd name="T61" fmla="*/ 58 h 150"/>
              <a:gd name="T62" fmla="*/ 137 w 170"/>
              <a:gd name="T63" fmla="*/ 27 h 150"/>
              <a:gd name="T64" fmla="*/ 137 w 170"/>
              <a:gd name="T65" fmla="*/ 27 h 150"/>
              <a:gd name="T66" fmla="*/ 85 w 170"/>
              <a:gd name="T67" fmla="*/ 14 h 150"/>
              <a:gd name="T68" fmla="*/ 85 w 170"/>
              <a:gd name="T69" fmla="*/ 14 h 150"/>
              <a:gd name="T70" fmla="*/ 85 w 170"/>
              <a:gd name="T71" fmla="*/ 14 h 150"/>
              <a:gd name="T72" fmla="*/ 85 w 170"/>
              <a:gd name="T73" fmla="*/ 14 h 150"/>
              <a:gd name="T74" fmla="*/ 33 w 170"/>
              <a:gd name="T75" fmla="*/ 2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0" h="150">
                <a:moveTo>
                  <a:pt x="32" y="150"/>
                </a:moveTo>
                <a:cubicBezTo>
                  <a:pt x="30" y="150"/>
                  <a:pt x="29" y="150"/>
                  <a:pt x="29" y="150"/>
                </a:cubicBezTo>
                <a:cubicBezTo>
                  <a:pt x="29" y="150"/>
                  <a:pt x="29" y="150"/>
                  <a:pt x="29" y="150"/>
                </a:cubicBezTo>
                <a:cubicBezTo>
                  <a:pt x="29" y="150"/>
                  <a:pt x="48" y="133"/>
                  <a:pt x="52" y="111"/>
                </a:cubicBezTo>
                <a:cubicBezTo>
                  <a:pt x="52" y="111"/>
                  <a:pt x="52" y="111"/>
                  <a:pt x="52" y="111"/>
                </a:cubicBezTo>
                <a:cubicBezTo>
                  <a:pt x="23" y="103"/>
                  <a:pt x="0" y="83"/>
                  <a:pt x="0" y="58"/>
                </a:cubicBezTo>
                <a:cubicBezTo>
                  <a:pt x="0" y="58"/>
                  <a:pt x="0" y="58"/>
                  <a:pt x="0" y="58"/>
                </a:cubicBezTo>
                <a:cubicBezTo>
                  <a:pt x="0" y="23"/>
                  <a:pt x="40" y="0"/>
                  <a:pt x="85" y="0"/>
                </a:cubicBezTo>
                <a:cubicBezTo>
                  <a:pt x="85" y="0"/>
                  <a:pt x="85" y="0"/>
                  <a:pt x="85" y="0"/>
                </a:cubicBezTo>
                <a:cubicBezTo>
                  <a:pt x="130" y="0"/>
                  <a:pt x="170" y="23"/>
                  <a:pt x="170" y="58"/>
                </a:cubicBezTo>
                <a:cubicBezTo>
                  <a:pt x="170" y="58"/>
                  <a:pt x="170" y="58"/>
                  <a:pt x="170" y="58"/>
                </a:cubicBezTo>
                <a:cubicBezTo>
                  <a:pt x="170" y="85"/>
                  <a:pt x="144" y="106"/>
                  <a:pt x="111" y="113"/>
                </a:cubicBezTo>
                <a:cubicBezTo>
                  <a:pt x="111" y="113"/>
                  <a:pt x="111" y="113"/>
                  <a:pt x="111" y="113"/>
                </a:cubicBezTo>
                <a:cubicBezTo>
                  <a:pt x="80" y="147"/>
                  <a:pt x="43" y="150"/>
                  <a:pt x="32" y="150"/>
                </a:cubicBezTo>
                <a:cubicBezTo>
                  <a:pt x="32" y="150"/>
                  <a:pt x="32" y="150"/>
                  <a:pt x="32" y="150"/>
                </a:cubicBezTo>
                <a:cubicBezTo>
                  <a:pt x="32" y="150"/>
                  <a:pt x="32" y="150"/>
                  <a:pt x="32" y="150"/>
                </a:cubicBezTo>
                <a:close/>
                <a:moveTo>
                  <a:pt x="33" y="27"/>
                </a:moveTo>
                <a:cubicBezTo>
                  <a:pt x="21" y="36"/>
                  <a:pt x="14" y="47"/>
                  <a:pt x="14" y="58"/>
                </a:cubicBezTo>
                <a:cubicBezTo>
                  <a:pt x="14" y="58"/>
                  <a:pt x="14" y="58"/>
                  <a:pt x="14" y="58"/>
                </a:cubicBezTo>
                <a:cubicBezTo>
                  <a:pt x="13" y="75"/>
                  <a:pt x="32" y="93"/>
                  <a:pt x="62" y="99"/>
                </a:cubicBezTo>
                <a:cubicBezTo>
                  <a:pt x="62" y="99"/>
                  <a:pt x="62" y="99"/>
                  <a:pt x="62" y="99"/>
                </a:cubicBezTo>
                <a:cubicBezTo>
                  <a:pt x="68" y="101"/>
                  <a:pt x="68" y="101"/>
                  <a:pt x="68" y="101"/>
                </a:cubicBezTo>
                <a:cubicBezTo>
                  <a:pt x="67" y="107"/>
                  <a:pt x="67" y="107"/>
                  <a:pt x="67" y="107"/>
                </a:cubicBezTo>
                <a:cubicBezTo>
                  <a:pt x="67" y="113"/>
                  <a:pt x="64" y="123"/>
                  <a:pt x="58" y="132"/>
                </a:cubicBezTo>
                <a:cubicBezTo>
                  <a:pt x="58" y="132"/>
                  <a:pt x="58" y="132"/>
                  <a:pt x="58" y="132"/>
                </a:cubicBezTo>
                <a:cubicBezTo>
                  <a:pt x="71" y="127"/>
                  <a:pt x="87" y="119"/>
                  <a:pt x="102" y="102"/>
                </a:cubicBezTo>
                <a:cubicBezTo>
                  <a:pt x="102" y="102"/>
                  <a:pt x="102" y="102"/>
                  <a:pt x="102" y="102"/>
                </a:cubicBezTo>
                <a:cubicBezTo>
                  <a:pt x="103" y="100"/>
                  <a:pt x="103" y="100"/>
                  <a:pt x="103" y="100"/>
                </a:cubicBezTo>
                <a:cubicBezTo>
                  <a:pt x="106" y="100"/>
                  <a:pt x="106" y="100"/>
                  <a:pt x="106" y="100"/>
                </a:cubicBezTo>
                <a:cubicBezTo>
                  <a:pt x="137" y="94"/>
                  <a:pt x="157" y="76"/>
                  <a:pt x="156" y="58"/>
                </a:cubicBezTo>
                <a:cubicBezTo>
                  <a:pt x="156" y="58"/>
                  <a:pt x="156" y="58"/>
                  <a:pt x="156" y="58"/>
                </a:cubicBezTo>
                <a:cubicBezTo>
                  <a:pt x="156" y="47"/>
                  <a:pt x="149" y="36"/>
                  <a:pt x="137" y="27"/>
                </a:cubicBezTo>
                <a:cubicBezTo>
                  <a:pt x="137" y="27"/>
                  <a:pt x="137" y="27"/>
                  <a:pt x="137" y="27"/>
                </a:cubicBezTo>
                <a:cubicBezTo>
                  <a:pt x="124" y="19"/>
                  <a:pt x="105" y="14"/>
                  <a:pt x="85" y="14"/>
                </a:cubicBezTo>
                <a:cubicBezTo>
                  <a:pt x="85" y="14"/>
                  <a:pt x="85" y="14"/>
                  <a:pt x="85" y="14"/>
                </a:cubicBezTo>
                <a:cubicBezTo>
                  <a:pt x="85" y="14"/>
                  <a:pt x="85" y="14"/>
                  <a:pt x="85" y="14"/>
                </a:cubicBezTo>
                <a:cubicBezTo>
                  <a:pt x="85" y="14"/>
                  <a:pt x="85" y="14"/>
                  <a:pt x="85" y="14"/>
                </a:cubicBezTo>
                <a:cubicBezTo>
                  <a:pt x="65" y="14"/>
                  <a:pt x="46" y="19"/>
                  <a:pt x="3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4392" name="PA_椭圆 56"/>
          <p:cNvSpPr>
            <a:spLocks noChangeArrowheads="1"/>
          </p:cNvSpPr>
          <p:nvPr>
            <p:custDataLst>
              <p:tags r:id="rId18"/>
            </p:custDataLst>
          </p:nvPr>
        </p:nvSpPr>
        <p:spPr bwMode="auto">
          <a:xfrm>
            <a:off x="1003786" y="1993063"/>
            <a:ext cx="831469" cy="828895"/>
          </a:xfrm>
          <a:prstGeom prst="ellipse">
            <a:avLst/>
          </a:prstGeom>
          <a:solidFill>
            <a:schemeClr val="accent2"/>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solidFill>
                <a:schemeClr val="lt1"/>
              </a:solidFill>
              <a:latin typeface="微软雅黑 Light" panose="020B0502040204020203" pitchFamily="34" charset="-122"/>
              <a:ea typeface="微软雅黑 Light" panose="020B0502040204020203" pitchFamily="34" charset="-122"/>
            </a:endParaRPr>
          </a:p>
        </p:txBody>
      </p:sp>
      <p:grpSp>
        <p:nvGrpSpPr>
          <p:cNvPr id="14414" name="PA_淘宝店chenying0907 78"/>
          <p:cNvGrpSpPr>
            <a:grpSpLocks/>
          </p:cNvGrpSpPr>
          <p:nvPr>
            <p:custDataLst>
              <p:tags r:id="rId19"/>
            </p:custDataLst>
          </p:nvPr>
        </p:nvGrpSpPr>
        <p:grpSpPr bwMode="auto">
          <a:xfrm>
            <a:off x="1227208" y="2169876"/>
            <a:ext cx="384625" cy="468198"/>
            <a:chOff x="1074" y="1354"/>
            <a:chExt cx="272" cy="331"/>
          </a:xfrm>
        </p:grpSpPr>
        <p:sp>
          <p:nvSpPr>
            <p:cNvPr id="14404" name="淘宝店chenying0907 68"/>
            <p:cNvSpPr>
              <a:spLocks/>
            </p:cNvSpPr>
            <p:nvPr/>
          </p:nvSpPr>
          <p:spPr bwMode="auto">
            <a:xfrm>
              <a:off x="1144" y="1354"/>
              <a:ext cx="202" cy="208"/>
            </a:xfrm>
            <a:custGeom>
              <a:avLst/>
              <a:gdLst>
                <a:gd name="T0" fmla="*/ 62 w 123"/>
                <a:gd name="T1" fmla="*/ 33 h 127"/>
                <a:gd name="T2" fmla="*/ 49 w 123"/>
                <a:gd name="T3" fmla="*/ 30 h 127"/>
                <a:gd name="T4" fmla="*/ 49 w 123"/>
                <a:gd name="T5" fmla="*/ 0 h 127"/>
                <a:gd name="T6" fmla="*/ 0 w 123"/>
                <a:gd name="T7" fmla="*/ 48 h 127"/>
                <a:gd name="T8" fmla="*/ 49 w 123"/>
                <a:gd name="T9" fmla="*/ 95 h 127"/>
                <a:gd name="T10" fmla="*/ 49 w 123"/>
                <a:gd name="T11" fmla="*/ 65 h 127"/>
                <a:gd name="T12" fmla="*/ 96 w 123"/>
                <a:gd name="T13" fmla="*/ 107 h 127"/>
                <a:gd name="T14" fmla="*/ 78 w 123"/>
                <a:gd name="T15" fmla="*/ 127 h 127"/>
                <a:gd name="T16" fmla="*/ 115 w 123"/>
                <a:gd name="T17" fmla="*/ 98 h 127"/>
                <a:gd name="T18" fmla="*/ 62 w 123"/>
                <a:gd name="T19" fmla="*/ 3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127">
                  <a:moveTo>
                    <a:pt x="62" y="33"/>
                  </a:moveTo>
                  <a:cubicBezTo>
                    <a:pt x="57" y="31"/>
                    <a:pt x="53" y="30"/>
                    <a:pt x="49" y="30"/>
                  </a:cubicBezTo>
                  <a:cubicBezTo>
                    <a:pt x="49" y="0"/>
                    <a:pt x="49" y="0"/>
                    <a:pt x="49" y="0"/>
                  </a:cubicBezTo>
                  <a:cubicBezTo>
                    <a:pt x="0" y="48"/>
                    <a:pt x="0" y="48"/>
                    <a:pt x="0" y="48"/>
                  </a:cubicBezTo>
                  <a:cubicBezTo>
                    <a:pt x="49" y="95"/>
                    <a:pt x="49" y="95"/>
                    <a:pt x="49" y="95"/>
                  </a:cubicBezTo>
                  <a:cubicBezTo>
                    <a:pt x="49" y="65"/>
                    <a:pt x="49" y="65"/>
                    <a:pt x="49" y="65"/>
                  </a:cubicBezTo>
                  <a:cubicBezTo>
                    <a:pt x="86" y="67"/>
                    <a:pt x="102" y="86"/>
                    <a:pt x="96" y="107"/>
                  </a:cubicBezTo>
                  <a:cubicBezTo>
                    <a:pt x="93" y="116"/>
                    <a:pt x="86" y="123"/>
                    <a:pt x="78" y="127"/>
                  </a:cubicBezTo>
                  <a:cubicBezTo>
                    <a:pt x="96" y="123"/>
                    <a:pt x="111" y="113"/>
                    <a:pt x="115" y="98"/>
                  </a:cubicBezTo>
                  <a:cubicBezTo>
                    <a:pt x="123" y="72"/>
                    <a:pt x="99" y="43"/>
                    <a:pt x="62"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4405" name="淘宝店chenying0907 69"/>
            <p:cNvSpPr>
              <a:spLocks/>
            </p:cNvSpPr>
            <p:nvPr/>
          </p:nvSpPr>
          <p:spPr bwMode="auto">
            <a:xfrm>
              <a:off x="1074" y="1477"/>
              <a:ext cx="202" cy="208"/>
            </a:xfrm>
            <a:custGeom>
              <a:avLst/>
              <a:gdLst>
                <a:gd name="T0" fmla="*/ 61 w 123"/>
                <a:gd name="T1" fmla="*/ 94 h 127"/>
                <a:gd name="T2" fmla="*/ 74 w 123"/>
                <a:gd name="T3" fmla="*/ 97 h 127"/>
                <a:gd name="T4" fmla="*/ 74 w 123"/>
                <a:gd name="T5" fmla="*/ 127 h 127"/>
                <a:gd name="T6" fmla="*/ 123 w 123"/>
                <a:gd name="T7" fmla="*/ 79 h 127"/>
                <a:gd name="T8" fmla="*/ 74 w 123"/>
                <a:gd name="T9" fmla="*/ 31 h 127"/>
                <a:gd name="T10" fmla="*/ 74 w 123"/>
                <a:gd name="T11" fmla="*/ 62 h 127"/>
                <a:gd name="T12" fmla="*/ 27 w 123"/>
                <a:gd name="T13" fmla="*/ 20 h 127"/>
                <a:gd name="T14" fmla="*/ 45 w 123"/>
                <a:gd name="T15" fmla="*/ 0 h 127"/>
                <a:gd name="T16" fmla="*/ 8 w 123"/>
                <a:gd name="T17" fmla="*/ 29 h 127"/>
                <a:gd name="T18" fmla="*/ 61 w 123"/>
                <a:gd name="T19" fmla="*/ 9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127">
                  <a:moveTo>
                    <a:pt x="61" y="94"/>
                  </a:moveTo>
                  <a:cubicBezTo>
                    <a:pt x="66" y="96"/>
                    <a:pt x="70" y="96"/>
                    <a:pt x="74" y="97"/>
                  </a:cubicBezTo>
                  <a:cubicBezTo>
                    <a:pt x="74" y="127"/>
                    <a:pt x="74" y="127"/>
                    <a:pt x="74" y="127"/>
                  </a:cubicBezTo>
                  <a:cubicBezTo>
                    <a:pt x="123" y="79"/>
                    <a:pt x="123" y="79"/>
                    <a:pt x="123" y="79"/>
                  </a:cubicBezTo>
                  <a:cubicBezTo>
                    <a:pt x="74" y="31"/>
                    <a:pt x="74" y="31"/>
                    <a:pt x="74" y="31"/>
                  </a:cubicBezTo>
                  <a:cubicBezTo>
                    <a:pt x="74" y="62"/>
                    <a:pt x="74" y="62"/>
                    <a:pt x="74" y="62"/>
                  </a:cubicBezTo>
                  <a:cubicBezTo>
                    <a:pt x="37" y="59"/>
                    <a:pt x="21" y="41"/>
                    <a:pt x="27" y="20"/>
                  </a:cubicBezTo>
                  <a:cubicBezTo>
                    <a:pt x="30" y="11"/>
                    <a:pt x="37" y="4"/>
                    <a:pt x="45" y="0"/>
                  </a:cubicBezTo>
                  <a:cubicBezTo>
                    <a:pt x="27" y="4"/>
                    <a:pt x="12" y="14"/>
                    <a:pt x="8" y="29"/>
                  </a:cubicBezTo>
                  <a:cubicBezTo>
                    <a:pt x="0" y="55"/>
                    <a:pt x="24" y="84"/>
                    <a:pt x="61" y="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4398" name="PA_椭圆 62"/>
          <p:cNvSpPr>
            <a:spLocks noChangeArrowheads="1"/>
          </p:cNvSpPr>
          <p:nvPr>
            <p:custDataLst>
              <p:tags r:id="rId20"/>
            </p:custDataLst>
          </p:nvPr>
        </p:nvSpPr>
        <p:spPr bwMode="auto">
          <a:xfrm>
            <a:off x="5147161" y="1993063"/>
            <a:ext cx="831469" cy="828895"/>
          </a:xfrm>
          <a:prstGeom prst="ellipse">
            <a:avLst/>
          </a:pr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solidFill>
                <a:schemeClr val="lt1"/>
              </a:solidFill>
              <a:latin typeface="微软雅黑 Light" panose="020B0502040204020203" pitchFamily="34" charset="-122"/>
              <a:ea typeface="微软雅黑 Light" panose="020B0502040204020203" pitchFamily="34" charset="-122"/>
            </a:endParaRPr>
          </a:p>
        </p:txBody>
      </p:sp>
      <p:grpSp>
        <p:nvGrpSpPr>
          <p:cNvPr id="14415" name="PA_淘宝店chenying0907 79"/>
          <p:cNvGrpSpPr>
            <a:grpSpLocks/>
          </p:cNvGrpSpPr>
          <p:nvPr>
            <p:custDataLst>
              <p:tags r:id="rId21"/>
            </p:custDataLst>
          </p:nvPr>
        </p:nvGrpSpPr>
        <p:grpSpPr bwMode="auto">
          <a:xfrm>
            <a:off x="5387551" y="2264646"/>
            <a:ext cx="352102" cy="321091"/>
            <a:chOff x="3286" y="1421"/>
            <a:chExt cx="249" cy="227"/>
          </a:xfrm>
        </p:grpSpPr>
        <p:sp>
          <p:nvSpPr>
            <p:cNvPr id="14406" name="Rectangle 70"/>
            <p:cNvSpPr>
              <a:spLocks noChangeArrowheads="1"/>
            </p:cNvSpPr>
            <p:nvPr/>
          </p:nvSpPr>
          <p:spPr bwMode="auto">
            <a:xfrm>
              <a:off x="3322" y="1613"/>
              <a:ext cx="170" cy="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4407" name="Rectangle 71"/>
            <p:cNvSpPr>
              <a:spLocks noChangeArrowheads="1"/>
            </p:cNvSpPr>
            <p:nvPr/>
          </p:nvSpPr>
          <p:spPr bwMode="auto">
            <a:xfrm>
              <a:off x="3363" y="1449"/>
              <a:ext cx="92" cy="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4408" name="Rectangle 72"/>
            <p:cNvSpPr>
              <a:spLocks noChangeArrowheads="1"/>
            </p:cNvSpPr>
            <p:nvPr/>
          </p:nvSpPr>
          <p:spPr bwMode="auto">
            <a:xfrm>
              <a:off x="3363" y="1472"/>
              <a:ext cx="92" cy="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4409" name="Rectangle 73"/>
            <p:cNvSpPr>
              <a:spLocks noChangeArrowheads="1"/>
            </p:cNvSpPr>
            <p:nvPr/>
          </p:nvSpPr>
          <p:spPr bwMode="auto">
            <a:xfrm>
              <a:off x="3363" y="1493"/>
              <a:ext cx="92" cy="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4410" name="淘宝店chenying0907 74"/>
            <p:cNvSpPr>
              <a:spLocks noEditPoints="1"/>
            </p:cNvSpPr>
            <p:nvPr/>
          </p:nvSpPr>
          <p:spPr bwMode="auto">
            <a:xfrm>
              <a:off x="3286" y="1421"/>
              <a:ext cx="249" cy="227"/>
            </a:xfrm>
            <a:custGeom>
              <a:avLst/>
              <a:gdLst>
                <a:gd name="T0" fmla="*/ 135 w 152"/>
                <a:gd name="T1" fmla="*/ 70 h 138"/>
                <a:gd name="T2" fmla="*/ 118 w 152"/>
                <a:gd name="T3" fmla="*/ 70 h 138"/>
                <a:gd name="T4" fmla="*/ 118 w 152"/>
                <a:gd name="T5" fmla="*/ 0 h 138"/>
                <a:gd name="T6" fmla="*/ 34 w 152"/>
                <a:gd name="T7" fmla="*/ 0 h 138"/>
                <a:gd name="T8" fmla="*/ 34 w 152"/>
                <a:gd name="T9" fmla="*/ 70 h 138"/>
                <a:gd name="T10" fmla="*/ 17 w 152"/>
                <a:gd name="T11" fmla="*/ 70 h 138"/>
                <a:gd name="T12" fmla="*/ 0 w 152"/>
                <a:gd name="T13" fmla="*/ 87 h 138"/>
                <a:gd name="T14" fmla="*/ 0 w 152"/>
                <a:gd name="T15" fmla="*/ 121 h 138"/>
                <a:gd name="T16" fmla="*/ 17 w 152"/>
                <a:gd name="T17" fmla="*/ 138 h 138"/>
                <a:gd name="T18" fmla="*/ 135 w 152"/>
                <a:gd name="T19" fmla="*/ 138 h 138"/>
                <a:gd name="T20" fmla="*/ 152 w 152"/>
                <a:gd name="T21" fmla="*/ 121 h 138"/>
                <a:gd name="T22" fmla="*/ 152 w 152"/>
                <a:gd name="T23" fmla="*/ 87 h 138"/>
                <a:gd name="T24" fmla="*/ 135 w 152"/>
                <a:gd name="T25" fmla="*/ 70 h 138"/>
                <a:gd name="T26" fmla="*/ 40 w 152"/>
                <a:gd name="T27" fmla="*/ 6 h 138"/>
                <a:gd name="T28" fmla="*/ 111 w 152"/>
                <a:gd name="T29" fmla="*/ 6 h 138"/>
                <a:gd name="T30" fmla="*/ 111 w 152"/>
                <a:gd name="T31" fmla="*/ 70 h 138"/>
                <a:gd name="T32" fmla="*/ 40 w 152"/>
                <a:gd name="T33" fmla="*/ 70 h 138"/>
                <a:gd name="T34" fmla="*/ 40 w 152"/>
                <a:gd name="T35" fmla="*/ 6 h 138"/>
                <a:gd name="T36" fmla="*/ 145 w 152"/>
                <a:gd name="T37" fmla="*/ 121 h 138"/>
                <a:gd name="T38" fmla="*/ 135 w 152"/>
                <a:gd name="T39" fmla="*/ 131 h 138"/>
                <a:gd name="T40" fmla="*/ 17 w 152"/>
                <a:gd name="T41" fmla="*/ 131 h 138"/>
                <a:gd name="T42" fmla="*/ 7 w 152"/>
                <a:gd name="T43" fmla="*/ 121 h 138"/>
                <a:gd name="T44" fmla="*/ 7 w 152"/>
                <a:gd name="T45" fmla="*/ 87 h 138"/>
                <a:gd name="T46" fmla="*/ 17 w 152"/>
                <a:gd name="T47" fmla="*/ 77 h 138"/>
                <a:gd name="T48" fmla="*/ 135 w 152"/>
                <a:gd name="T49" fmla="*/ 77 h 138"/>
                <a:gd name="T50" fmla="*/ 145 w 152"/>
                <a:gd name="T51" fmla="*/ 87 h 138"/>
                <a:gd name="T52" fmla="*/ 145 w 152"/>
                <a:gd name="T53" fmla="*/ 12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2" h="138">
                  <a:moveTo>
                    <a:pt x="135" y="70"/>
                  </a:moveTo>
                  <a:cubicBezTo>
                    <a:pt x="118" y="70"/>
                    <a:pt x="118" y="70"/>
                    <a:pt x="118" y="70"/>
                  </a:cubicBezTo>
                  <a:cubicBezTo>
                    <a:pt x="118" y="0"/>
                    <a:pt x="118" y="0"/>
                    <a:pt x="118" y="0"/>
                  </a:cubicBezTo>
                  <a:cubicBezTo>
                    <a:pt x="34" y="0"/>
                    <a:pt x="34" y="0"/>
                    <a:pt x="34" y="0"/>
                  </a:cubicBezTo>
                  <a:cubicBezTo>
                    <a:pt x="34" y="70"/>
                    <a:pt x="34" y="70"/>
                    <a:pt x="34" y="70"/>
                  </a:cubicBezTo>
                  <a:cubicBezTo>
                    <a:pt x="17" y="70"/>
                    <a:pt x="17" y="70"/>
                    <a:pt x="17" y="70"/>
                  </a:cubicBezTo>
                  <a:cubicBezTo>
                    <a:pt x="8" y="70"/>
                    <a:pt x="0" y="78"/>
                    <a:pt x="0" y="87"/>
                  </a:cubicBezTo>
                  <a:cubicBezTo>
                    <a:pt x="0" y="121"/>
                    <a:pt x="0" y="121"/>
                    <a:pt x="0" y="121"/>
                  </a:cubicBezTo>
                  <a:cubicBezTo>
                    <a:pt x="0" y="130"/>
                    <a:pt x="8" y="138"/>
                    <a:pt x="17" y="138"/>
                  </a:cubicBezTo>
                  <a:cubicBezTo>
                    <a:pt x="135" y="138"/>
                    <a:pt x="135" y="138"/>
                    <a:pt x="135" y="138"/>
                  </a:cubicBezTo>
                  <a:cubicBezTo>
                    <a:pt x="144" y="138"/>
                    <a:pt x="152" y="130"/>
                    <a:pt x="152" y="121"/>
                  </a:cubicBezTo>
                  <a:cubicBezTo>
                    <a:pt x="152" y="87"/>
                    <a:pt x="152" y="87"/>
                    <a:pt x="152" y="87"/>
                  </a:cubicBezTo>
                  <a:cubicBezTo>
                    <a:pt x="152" y="78"/>
                    <a:pt x="144" y="70"/>
                    <a:pt x="135" y="70"/>
                  </a:cubicBezTo>
                  <a:close/>
                  <a:moveTo>
                    <a:pt x="40" y="6"/>
                  </a:moveTo>
                  <a:cubicBezTo>
                    <a:pt x="111" y="6"/>
                    <a:pt x="111" y="6"/>
                    <a:pt x="111" y="6"/>
                  </a:cubicBezTo>
                  <a:cubicBezTo>
                    <a:pt x="111" y="70"/>
                    <a:pt x="111" y="70"/>
                    <a:pt x="111" y="70"/>
                  </a:cubicBezTo>
                  <a:cubicBezTo>
                    <a:pt x="40" y="70"/>
                    <a:pt x="40" y="70"/>
                    <a:pt x="40" y="70"/>
                  </a:cubicBezTo>
                  <a:lnTo>
                    <a:pt x="40" y="6"/>
                  </a:lnTo>
                  <a:close/>
                  <a:moveTo>
                    <a:pt x="145" y="121"/>
                  </a:moveTo>
                  <a:cubicBezTo>
                    <a:pt x="145" y="127"/>
                    <a:pt x="140" y="131"/>
                    <a:pt x="135" y="131"/>
                  </a:cubicBezTo>
                  <a:cubicBezTo>
                    <a:pt x="17" y="131"/>
                    <a:pt x="17" y="131"/>
                    <a:pt x="17" y="131"/>
                  </a:cubicBezTo>
                  <a:cubicBezTo>
                    <a:pt x="12" y="131"/>
                    <a:pt x="7" y="127"/>
                    <a:pt x="7" y="121"/>
                  </a:cubicBezTo>
                  <a:cubicBezTo>
                    <a:pt x="7" y="87"/>
                    <a:pt x="7" y="87"/>
                    <a:pt x="7" y="87"/>
                  </a:cubicBezTo>
                  <a:cubicBezTo>
                    <a:pt x="7" y="81"/>
                    <a:pt x="12" y="77"/>
                    <a:pt x="17" y="77"/>
                  </a:cubicBezTo>
                  <a:cubicBezTo>
                    <a:pt x="135" y="77"/>
                    <a:pt x="135" y="77"/>
                    <a:pt x="135" y="77"/>
                  </a:cubicBezTo>
                  <a:cubicBezTo>
                    <a:pt x="140" y="77"/>
                    <a:pt x="145" y="81"/>
                    <a:pt x="145" y="87"/>
                  </a:cubicBezTo>
                  <a:lnTo>
                    <a:pt x="145" y="1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4411" name="Oval 75"/>
            <p:cNvSpPr>
              <a:spLocks noChangeArrowheads="1"/>
            </p:cNvSpPr>
            <p:nvPr/>
          </p:nvSpPr>
          <p:spPr bwMode="auto">
            <a:xfrm>
              <a:off x="3322" y="1564"/>
              <a:ext cx="16" cy="1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4412" name="Oval 76"/>
            <p:cNvSpPr>
              <a:spLocks noChangeArrowheads="1"/>
            </p:cNvSpPr>
            <p:nvPr/>
          </p:nvSpPr>
          <p:spPr bwMode="auto">
            <a:xfrm>
              <a:off x="3345" y="1564"/>
              <a:ext cx="14" cy="1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4395" name="PA_椭圆 59"/>
          <p:cNvSpPr>
            <a:spLocks noChangeArrowheads="1"/>
          </p:cNvSpPr>
          <p:nvPr>
            <p:custDataLst>
              <p:tags r:id="rId22"/>
            </p:custDataLst>
          </p:nvPr>
        </p:nvSpPr>
        <p:spPr bwMode="auto">
          <a:xfrm>
            <a:off x="3108811" y="1993063"/>
            <a:ext cx="831469" cy="828895"/>
          </a:xfrm>
          <a:prstGeom prst="ellipse">
            <a:avLst/>
          </a:prstGeom>
          <a:solidFill>
            <a:schemeClr val="accent3"/>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solidFill>
                <a:schemeClr val="lt1"/>
              </a:solidFill>
              <a:latin typeface="微软雅黑 Light" panose="020B0502040204020203" pitchFamily="34" charset="-122"/>
              <a:ea typeface="微软雅黑 Light" panose="020B0502040204020203" pitchFamily="34" charset="-122"/>
            </a:endParaRPr>
          </a:p>
        </p:txBody>
      </p:sp>
      <p:sp>
        <p:nvSpPr>
          <p:cNvPr id="14413" name="PA_任意多边形 77"/>
          <p:cNvSpPr>
            <a:spLocks noEditPoints="1"/>
          </p:cNvSpPr>
          <p:nvPr>
            <p:custDataLst>
              <p:tags r:id="rId23"/>
            </p:custDataLst>
          </p:nvPr>
        </p:nvSpPr>
        <p:spPr bwMode="auto">
          <a:xfrm>
            <a:off x="3332233" y="2227870"/>
            <a:ext cx="384625" cy="359282"/>
          </a:xfrm>
          <a:custGeom>
            <a:avLst/>
            <a:gdLst>
              <a:gd name="T0" fmla="*/ 27 w 166"/>
              <a:gd name="T1" fmla="*/ 100 h 155"/>
              <a:gd name="T2" fmla="*/ 23 w 166"/>
              <a:gd name="T3" fmla="*/ 90 h 155"/>
              <a:gd name="T4" fmla="*/ 20 w 166"/>
              <a:gd name="T5" fmla="*/ 23 h 155"/>
              <a:gd name="T6" fmla="*/ 50 w 166"/>
              <a:gd name="T7" fmla="*/ 26 h 155"/>
              <a:gd name="T8" fmla="*/ 50 w 166"/>
              <a:gd name="T9" fmla="*/ 0 h 155"/>
              <a:gd name="T10" fmla="*/ 114 w 166"/>
              <a:gd name="T11" fmla="*/ 26 h 155"/>
              <a:gd name="T12" fmla="*/ 119 w 166"/>
              <a:gd name="T13" fmla="*/ 30 h 155"/>
              <a:gd name="T14" fmla="*/ 166 w 166"/>
              <a:gd name="T15" fmla="*/ 80 h 155"/>
              <a:gd name="T16" fmla="*/ 139 w 166"/>
              <a:gd name="T17" fmla="*/ 95 h 155"/>
              <a:gd name="T18" fmla="*/ 155 w 166"/>
              <a:gd name="T19" fmla="*/ 117 h 155"/>
              <a:gd name="T20" fmla="*/ 89 w 166"/>
              <a:gd name="T21" fmla="*/ 134 h 155"/>
              <a:gd name="T22" fmla="*/ 82 w 166"/>
              <a:gd name="T23" fmla="*/ 135 h 155"/>
              <a:gd name="T24" fmla="*/ 80 w 166"/>
              <a:gd name="T25" fmla="*/ 135 h 155"/>
              <a:gd name="T26" fmla="*/ 13 w 166"/>
              <a:gd name="T27" fmla="*/ 118 h 155"/>
              <a:gd name="T28" fmla="*/ 36 w 166"/>
              <a:gd name="T29" fmla="*/ 79 h 155"/>
              <a:gd name="T30" fmla="*/ 42 w 166"/>
              <a:gd name="T31" fmla="*/ 97 h 155"/>
              <a:gd name="T32" fmla="*/ 44 w 166"/>
              <a:gd name="T33" fmla="*/ 101 h 155"/>
              <a:gd name="T34" fmla="*/ 61 w 166"/>
              <a:gd name="T35" fmla="*/ 135 h 155"/>
              <a:gd name="T36" fmla="*/ 77 w 166"/>
              <a:gd name="T37" fmla="*/ 120 h 155"/>
              <a:gd name="T38" fmla="*/ 82 w 166"/>
              <a:gd name="T39" fmla="*/ 120 h 155"/>
              <a:gd name="T40" fmla="*/ 91 w 166"/>
              <a:gd name="T41" fmla="*/ 119 h 155"/>
              <a:gd name="T42" fmla="*/ 107 w 166"/>
              <a:gd name="T43" fmla="*/ 133 h 155"/>
              <a:gd name="T44" fmla="*/ 122 w 166"/>
              <a:gd name="T45" fmla="*/ 97 h 155"/>
              <a:gd name="T46" fmla="*/ 127 w 166"/>
              <a:gd name="T47" fmla="*/ 82 h 155"/>
              <a:gd name="T48" fmla="*/ 128 w 166"/>
              <a:gd name="T49" fmla="*/ 77 h 155"/>
              <a:gd name="T50" fmla="*/ 137 w 166"/>
              <a:gd name="T51" fmla="*/ 39 h 155"/>
              <a:gd name="T52" fmla="*/ 113 w 166"/>
              <a:gd name="T53" fmla="*/ 43 h 155"/>
              <a:gd name="T54" fmla="*/ 103 w 166"/>
              <a:gd name="T55" fmla="*/ 37 h 155"/>
              <a:gd name="T56" fmla="*/ 99 w 166"/>
              <a:gd name="T57" fmla="*/ 14 h 155"/>
              <a:gd name="T58" fmla="*/ 65 w 166"/>
              <a:gd name="T59" fmla="*/ 34 h 155"/>
              <a:gd name="T60" fmla="*/ 50 w 166"/>
              <a:gd name="T61" fmla="*/ 44 h 155"/>
              <a:gd name="T62" fmla="*/ 47 w 166"/>
              <a:gd name="T63" fmla="*/ 47 h 155"/>
              <a:gd name="T64" fmla="*/ 19 w 166"/>
              <a:gd name="T65" fmla="*/ 73 h 155"/>
              <a:gd name="T66" fmla="*/ 83 w 166"/>
              <a:gd name="T67" fmla="*/ 50 h 155"/>
              <a:gd name="T68" fmla="*/ 110 w 166"/>
              <a:gd name="T69" fmla="*/ 75 h 155"/>
              <a:gd name="T70" fmla="*/ 83 w 166"/>
              <a:gd name="T71" fmla="*/ 101 h 155"/>
              <a:gd name="T72" fmla="*/ 83 w 166"/>
              <a:gd name="T73" fmla="*/ 94 h 155"/>
              <a:gd name="T74" fmla="*/ 95 w 166"/>
              <a:gd name="T75" fmla="*/ 75 h 155"/>
              <a:gd name="T76" fmla="*/ 83 w 166"/>
              <a:gd name="T77" fmla="*/ 64 h 155"/>
              <a:gd name="T78" fmla="*/ 72 w 166"/>
              <a:gd name="T79" fmla="*/ 75 h 155"/>
              <a:gd name="T80" fmla="*/ 83 w 166"/>
              <a:gd name="T81" fmla="*/ 87 h 155"/>
              <a:gd name="T82" fmla="*/ 83 w 166"/>
              <a:gd name="T83" fmla="*/ 94 h 155"/>
              <a:gd name="T84" fmla="*/ 57 w 166"/>
              <a:gd name="T85" fmla="*/ 7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6" h="155">
                <a:moveTo>
                  <a:pt x="13" y="118"/>
                </a:moveTo>
                <a:cubicBezTo>
                  <a:pt x="27" y="100"/>
                  <a:pt x="27" y="100"/>
                  <a:pt x="27" y="100"/>
                </a:cubicBezTo>
                <a:cubicBezTo>
                  <a:pt x="25" y="97"/>
                  <a:pt x="24" y="93"/>
                  <a:pt x="23" y="90"/>
                </a:cubicBezTo>
                <a:cubicBezTo>
                  <a:pt x="23" y="90"/>
                  <a:pt x="23" y="90"/>
                  <a:pt x="23" y="90"/>
                </a:cubicBezTo>
                <a:cubicBezTo>
                  <a:pt x="0" y="82"/>
                  <a:pt x="0" y="82"/>
                  <a:pt x="0" y="82"/>
                </a:cubicBezTo>
                <a:cubicBezTo>
                  <a:pt x="20" y="23"/>
                  <a:pt x="20" y="23"/>
                  <a:pt x="20" y="23"/>
                </a:cubicBezTo>
                <a:cubicBezTo>
                  <a:pt x="43" y="31"/>
                  <a:pt x="43" y="31"/>
                  <a:pt x="43" y="31"/>
                </a:cubicBezTo>
                <a:cubicBezTo>
                  <a:pt x="45" y="29"/>
                  <a:pt x="48" y="27"/>
                  <a:pt x="50" y="26"/>
                </a:cubicBezTo>
                <a:cubicBezTo>
                  <a:pt x="50" y="26"/>
                  <a:pt x="50" y="26"/>
                  <a:pt x="50" y="26"/>
                </a:cubicBezTo>
                <a:cubicBezTo>
                  <a:pt x="50" y="0"/>
                  <a:pt x="50" y="0"/>
                  <a:pt x="50" y="0"/>
                </a:cubicBezTo>
                <a:cubicBezTo>
                  <a:pt x="114" y="0"/>
                  <a:pt x="114" y="0"/>
                  <a:pt x="114" y="0"/>
                </a:cubicBezTo>
                <a:cubicBezTo>
                  <a:pt x="114" y="26"/>
                  <a:pt x="114" y="26"/>
                  <a:pt x="114" y="26"/>
                </a:cubicBezTo>
                <a:cubicBezTo>
                  <a:pt x="116" y="27"/>
                  <a:pt x="118" y="28"/>
                  <a:pt x="119" y="30"/>
                </a:cubicBezTo>
                <a:cubicBezTo>
                  <a:pt x="119" y="30"/>
                  <a:pt x="119" y="30"/>
                  <a:pt x="119" y="30"/>
                </a:cubicBezTo>
                <a:cubicBezTo>
                  <a:pt x="146" y="21"/>
                  <a:pt x="146" y="21"/>
                  <a:pt x="146" y="21"/>
                </a:cubicBezTo>
                <a:cubicBezTo>
                  <a:pt x="166" y="80"/>
                  <a:pt x="166" y="80"/>
                  <a:pt x="166" y="80"/>
                </a:cubicBezTo>
                <a:cubicBezTo>
                  <a:pt x="141" y="88"/>
                  <a:pt x="141" y="88"/>
                  <a:pt x="141" y="88"/>
                </a:cubicBezTo>
                <a:cubicBezTo>
                  <a:pt x="140" y="91"/>
                  <a:pt x="140" y="93"/>
                  <a:pt x="139" y="95"/>
                </a:cubicBezTo>
                <a:cubicBezTo>
                  <a:pt x="139" y="95"/>
                  <a:pt x="139" y="95"/>
                  <a:pt x="139" y="95"/>
                </a:cubicBezTo>
                <a:cubicBezTo>
                  <a:pt x="155" y="117"/>
                  <a:pt x="155" y="117"/>
                  <a:pt x="155" y="117"/>
                </a:cubicBezTo>
                <a:cubicBezTo>
                  <a:pt x="104" y="154"/>
                  <a:pt x="104" y="154"/>
                  <a:pt x="104" y="154"/>
                </a:cubicBezTo>
                <a:cubicBezTo>
                  <a:pt x="89" y="134"/>
                  <a:pt x="89" y="134"/>
                  <a:pt x="89" y="134"/>
                </a:cubicBezTo>
                <a:cubicBezTo>
                  <a:pt x="87" y="135"/>
                  <a:pt x="84" y="135"/>
                  <a:pt x="82" y="135"/>
                </a:cubicBezTo>
                <a:cubicBezTo>
                  <a:pt x="82" y="135"/>
                  <a:pt x="82" y="135"/>
                  <a:pt x="82" y="135"/>
                </a:cubicBezTo>
                <a:cubicBezTo>
                  <a:pt x="81" y="135"/>
                  <a:pt x="81" y="135"/>
                  <a:pt x="80" y="135"/>
                </a:cubicBezTo>
                <a:cubicBezTo>
                  <a:pt x="80" y="135"/>
                  <a:pt x="80" y="135"/>
                  <a:pt x="80" y="135"/>
                </a:cubicBezTo>
                <a:cubicBezTo>
                  <a:pt x="65" y="155"/>
                  <a:pt x="65" y="155"/>
                  <a:pt x="65" y="155"/>
                </a:cubicBezTo>
                <a:cubicBezTo>
                  <a:pt x="13" y="118"/>
                  <a:pt x="13" y="118"/>
                  <a:pt x="13" y="118"/>
                </a:cubicBezTo>
                <a:close/>
                <a:moveTo>
                  <a:pt x="19" y="73"/>
                </a:moveTo>
                <a:cubicBezTo>
                  <a:pt x="36" y="79"/>
                  <a:pt x="36" y="79"/>
                  <a:pt x="36" y="79"/>
                </a:cubicBezTo>
                <a:cubicBezTo>
                  <a:pt x="37" y="83"/>
                  <a:pt x="37" y="83"/>
                  <a:pt x="37" y="83"/>
                </a:cubicBezTo>
                <a:cubicBezTo>
                  <a:pt x="38" y="88"/>
                  <a:pt x="40" y="93"/>
                  <a:pt x="42" y="97"/>
                </a:cubicBezTo>
                <a:cubicBezTo>
                  <a:pt x="42" y="97"/>
                  <a:pt x="42" y="97"/>
                  <a:pt x="42" y="97"/>
                </a:cubicBezTo>
                <a:cubicBezTo>
                  <a:pt x="44" y="101"/>
                  <a:pt x="44" y="101"/>
                  <a:pt x="44" y="101"/>
                </a:cubicBezTo>
                <a:cubicBezTo>
                  <a:pt x="34" y="115"/>
                  <a:pt x="34" y="115"/>
                  <a:pt x="34" y="115"/>
                </a:cubicBezTo>
                <a:cubicBezTo>
                  <a:pt x="61" y="135"/>
                  <a:pt x="61" y="135"/>
                  <a:pt x="61" y="135"/>
                </a:cubicBezTo>
                <a:cubicBezTo>
                  <a:pt x="73" y="120"/>
                  <a:pt x="73" y="120"/>
                  <a:pt x="73" y="120"/>
                </a:cubicBezTo>
                <a:cubicBezTo>
                  <a:pt x="77" y="120"/>
                  <a:pt x="77" y="120"/>
                  <a:pt x="77" y="120"/>
                </a:cubicBezTo>
                <a:cubicBezTo>
                  <a:pt x="79" y="120"/>
                  <a:pt x="80" y="120"/>
                  <a:pt x="82" y="120"/>
                </a:cubicBezTo>
                <a:cubicBezTo>
                  <a:pt x="82" y="120"/>
                  <a:pt x="82" y="120"/>
                  <a:pt x="82" y="120"/>
                </a:cubicBezTo>
                <a:cubicBezTo>
                  <a:pt x="85" y="120"/>
                  <a:pt x="88" y="120"/>
                  <a:pt x="91" y="119"/>
                </a:cubicBezTo>
                <a:cubicBezTo>
                  <a:pt x="91" y="119"/>
                  <a:pt x="91" y="119"/>
                  <a:pt x="91" y="119"/>
                </a:cubicBezTo>
                <a:cubicBezTo>
                  <a:pt x="96" y="118"/>
                  <a:pt x="96" y="118"/>
                  <a:pt x="96" y="118"/>
                </a:cubicBezTo>
                <a:cubicBezTo>
                  <a:pt x="107" y="133"/>
                  <a:pt x="107" y="133"/>
                  <a:pt x="107" y="133"/>
                </a:cubicBezTo>
                <a:cubicBezTo>
                  <a:pt x="135" y="114"/>
                  <a:pt x="135" y="114"/>
                  <a:pt x="135" y="114"/>
                </a:cubicBezTo>
                <a:cubicBezTo>
                  <a:pt x="122" y="97"/>
                  <a:pt x="122" y="97"/>
                  <a:pt x="122" y="97"/>
                </a:cubicBezTo>
                <a:cubicBezTo>
                  <a:pt x="124" y="93"/>
                  <a:pt x="124" y="93"/>
                  <a:pt x="124" y="93"/>
                </a:cubicBezTo>
                <a:cubicBezTo>
                  <a:pt x="125" y="90"/>
                  <a:pt x="126" y="86"/>
                  <a:pt x="127" y="82"/>
                </a:cubicBezTo>
                <a:cubicBezTo>
                  <a:pt x="127" y="82"/>
                  <a:pt x="127" y="82"/>
                  <a:pt x="127" y="82"/>
                </a:cubicBezTo>
                <a:cubicBezTo>
                  <a:pt x="128" y="77"/>
                  <a:pt x="128" y="77"/>
                  <a:pt x="128" y="77"/>
                </a:cubicBezTo>
                <a:cubicBezTo>
                  <a:pt x="147" y="71"/>
                  <a:pt x="147" y="71"/>
                  <a:pt x="147" y="71"/>
                </a:cubicBezTo>
                <a:cubicBezTo>
                  <a:pt x="137" y="39"/>
                  <a:pt x="137" y="39"/>
                  <a:pt x="137" y="39"/>
                </a:cubicBezTo>
                <a:cubicBezTo>
                  <a:pt x="116" y="46"/>
                  <a:pt x="116" y="46"/>
                  <a:pt x="116" y="46"/>
                </a:cubicBezTo>
                <a:cubicBezTo>
                  <a:pt x="113" y="43"/>
                  <a:pt x="113" y="43"/>
                  <a:pt x="113" y="43"/>
                </a:cubicBezTo>
                <a:cubicBezTo>
                  <a:pt x="110" y="41"/>
                  <a:pt x="107" y="38"/>
                  <a:pt x="103" y="37"/>
                </a:cubicBezTo>
                <a:cubicBezTo>
                  <a:pt x="103" y="37"/>
                  <a:pt x="103" y="37"/>
                  <a:pt x="103" y="37"/>
                </a:cubicBezTo>
                <a:cubicBezTo>
                  <a:pt x="99" y="35"/>
                  <a:pt x="99" y="35"/>
                  <a:pt x="99" y="35"/>
                </a:cubicBezTo>
                <a:cubicBezTo>
                  <a:pt x="99" y="14"/>
                  <a:pt x="99" y="14"/>
                  <a:pt x="99" y="14"/>
                </a:cubicBezTo>
                <a:cubicBezTo>
                  <a:pt x="65" y="14"/>
                  <a:pt x="65" y="14"/>
                  <a:pt x="65" y="14"/>
                </a:cubicBezTo>
                <a:cubicBezTo>
                  <a:pt x="65" y="34"/>
                  <a:pt x="65" y="34"/>
                  <a:pt x="65" y="34"/>
                </a:cubicBezTo>
                <a:cubicBezTo>
                  <a:pt x="61" y="36"/>
                  <a:pt x="61" y="36"/>
                  <a:pt x="61" y="36"/>
                </a:cubicBezTo>
                <a:cubicBezTo>
                  <a:pt x="57" y="38"/>
                  <a:pt x="53" y="41"/>
                  <a:pt x="50" y="44"/>
                </a:cubicBezTo>
                <a:cubicBezTo>
                  <a:pt x="50" y="44"/>
                  <a:pt x="50" y="44"/>
                  <a:pt x="50" y="44"/>
                </a:cubicBezTo>
                <a:cubicBezTo>
                  <a:pt x="47" y="47"/>
                  <a:pt x="47" y="47"/>
                  <a:pt x="47" y="47"/>
                </a:cubicBezTo>
                <a:cubicBezTo>
                  <a:pt x="29" y="41"/>
                  <a:pt x="29" y="41"/>
                  <a:pt x="29" y="41"/>
                </a:cubicBezTo>
                <a:cubicBezTo>
                  <a:pt x="19" y="73"/>
                  <a:pt x="19" y="73"/>
                  <a:pt x="19" y="73"/>
                </a:cubicBezTo>
                <a:close/>
                <a:moveTo>
                  <a:pt x="57" y="75"/>
                </a:moveTo>
                <a:cubicBezTo>
                  <a:pt x="57" y="61"/>
                  <a:pt x="69" y="50"/>
                  <a:pt x="83" y="50"/>
                </a:cubicBezTo>
                <a:cubicBezTo>
                  <a:pt x="83" y="50"/>
                  <a:pt x="83" y="50"/>
                  <a:pt x="83" y="50"/>
                </a:cubicBezTo>
                <a:cubicBezTo>
                  <a:pt x="98" y="50"/>
                  <a:pt x="110" y="61"/>
                  <a:pt x="110" y="75"/>
                </a:cubicBezTo>
                <a:cubicBezTo>
                  <a:pt x="110" y="75"/>
                  <a:pt x="110" y="75"/>
                  <a:pt x="110" y="75"/>
                </a:cubicBezTo>
                <a:cubicBezTo>
                  <a:pt x="110" y="90"/>
                  <a:pt x="98" y="101"/>
                  <a:pt x="83" y="101"/>
                </a:cubicBezTo>
                <a:cubicBezTo>
                  <a:pt x="83" y="101"/>
                  <a:pt x="83" y="101"/>
                  <a:pt x="83" y="101"/>
                </a:cubicBezTo>
                <a:cubicBezTo>
                  <a:pt x="83" y="94"/>
                  <a:pt x="83" y="94"/>
                  <a:pt x="83" y="94"/>
                </a:cubicBezTo>
                <a:cubicBezTo>
                  <a:pt x="83" y="87"/>
                  <a:pt x="83" y="87"/>
                  <a:pt x="83" y="87"/>
                </a:cubicBezTo>
                <a:cubicBezTo>
                  <a:pt x="90" y="87"/>
                  <a:pt x="95" y="82"/>
                  <a:pt x="95" y="75"/>
                </a:cubicBezTo>
                <a:cubicBezTo>
                  <a:pt x="95" y="75"/>
                  <a:pt x="95" y="75"/>
                  <a:pt x="95" y="75"/>
                </a:cubicBezTo>
                <a:cubicBezTo>
                  <a:pt x="95" y="69"/>
                  <a:pt x="90" y="64"/>
                  <a:pt x="83" y="64"/>
                </a:cubicBezTo>
                <a:cubicBezTo>
                  <a:pt x="83" y="64"/>
                  <a:pt x="83" y="64"/>
                  <a:pt x="83" y="64"/>
                </a:cubicBezTo>
                <a:cubicBezTo>
                  <a:pt x="77" y="64"/>
                  <a:pt x="72" y="69"/>
                  <a:pt x="72" y="75"/>
                </a:cubicBezTo>
                <a:cubicBezTo>
                  <a:pt x="72" y="75"/>
                  <a:pt x="72" y="75"/>
                  <a:pt x="72" y="75"/>
                </a:cubicBezTo>
                <a:cubicBezTo>
                  <a:pt x="72" y="82"/>
                  <a:pt x="77" y="87"/>
                  <a:pt x="83" y="87"/>
                </a:cubicBezTo>
                <a:cubicBezTo>
                  <a:pt x="83" y="87"/>
                  <a:pt x="83" y="87"/>
                  <a:pt x="83" y="87"/>
                </a:cubicBezTo>
                <a:cubicBezTo>
                  <a:pt x="83" y="94"/>
                  <a:pt x="83" y="94"/>
                  <a:pt x="83" y="94"/>
                </a:cubicBezTo>
                <a:cubicBezTo>
                  <a:pt x="83" y="101"/>
                  <a:pt x="83" y="101"/>
                  <a:pt x="83" y="101"/>
                </a:cubicBezTo>
                <a:cubicBezTo>
                  <a:pt x="69" y="101"/>
                  <a:pt x="57" y="90"/>
                  <a:pt x="57"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Tree>
    <p:extLst>
      <p:ext uri="{BB962C8B-B14F-4D97-AF65-F5344CB8AC3E}">
        <p14:creationId xmlns:p14="http://schemas.microsoft.com/office/powerpoint/2010/main" val="823794751"/>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391"/>
                                        </p:tgtEl>
                                        <p:attrNameLst>
                                          <p:attrName>style.visibility</p:attrName>
                                        </p:attrNameLst>
                                      </p:cBhvr>
                                      <p:to>
                                        <p:strVal val="visible"/>
                                      </p:to>
                                    </p:set>
                                    <p:animEffect transition="in" filter="fade">
                                      <p:cBhvr>
                                        <p:cTn id="7" dur="500"/>
                                        <p:tgtEl>
                                          <p:spTgt spid="14391"/>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4394"/>
                                        </p:tgtEl>
                                        <p:attrNameLst>
                                          <p:attrName>style.visibility</p:attrName>
                                        </p:attrNameLst>
                                      </p:cBhvr>
                                      <p:to>
                                        <p:strVal val="visible"/>
                                      </p:to>
                                    </p:set>
                                    <p:animEffect transition="in" filter="fade">
                                      <p:cBhvr>
                                        <p:cTn id="10" dur="500"/>
                                        <p:tgtEl>
                                          <p:spTgt spid="14394"/>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4397"/>
                                        </p:tgtEl>
                                        <p:attrNameLst>
                                          <p:attrName>style.visibility</p:attrName>
                                        </p:attrNameLst>
                                      </p:cBhvr>
                                      <p:to>
                                        <p:strVal val="visible"/>
                                      </p:to>
                                    </p:set>
                                    <p:animEffect transition="in" filter="fade">
                                      <p:cBhvr>
                                        <p:cTn id="13" dur="500"/>
                                        <p:tgtEl>
                                          <p:spTgt spid="14397"/>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4400"/>
                                        </p:tgtEl>
                                        <p:attrNameLst>
                                          <p:attrName>style.visibility</p:attrName>
                                        </p:attrNameLst>
                                      </p:cBhvr>
                                      <p:to>
                                        <p:strVal val="visible"/>
                                      </p:to>
                                    </p:set>
                                    <p:animEffect transition="in" filter="fade">
                                      <p:cBhvr>
                                        <p:cTn id="16" dur="500"/>
                                        <p:tgtEl>
                                          <p:spTgt spid="14400"/>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14402"/>
                                        </p:tgtEl>
                                        <p:attrNameLst>
                                          <p:attrName>style.visibility</p:attrName>
                                        </p:attrNameLst>
                                      </p:cBhvr>
                                      <p:to>
                                        <p:strVal val="visible"/>
                                      </p:to>
                                    </p:set>
                                    <p:animEffect transition="in" filter="fade">
                                      <p:cBhvr>
                                        <p:cTn id="19" dur="500"/>
                                        <p:tgtEl>
                                          <p:spTgt spid="14402"/>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4393"/>
                                        </p:tgtEl>
                                        <p:attrNameLst>
                                          <p:attrName>style.visibility</p:attrName>
                                        </p:attrNameLst>
                                      </p:cBhvr>
                                      <p:to>
                                        <p:strVal val="visible"/>
                                      </p:to>
                                    </p:set>
                                    <p:animEffect transition="in" filter="fade">
                                      <p:cBhvr>
                                        <p:cTn id="22" dur="500"/>
                                        <p:tgtEl>
                                          <p:spTgt spid="14393"/>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14399"/>
                                        </p:tgtEl>
                                        <p:attrNameLst>
                                          <p:attrName>style.visibility</p:attrName>
                                        </p:attrNameLst>
                                      </p:cBhvr>
                                      <p:to>
                                        <p:strVal val="visible"/>
                                      </p:to>
                                    </p:set>
                                    <p:animEffect transition="in" filter="fade">
                                      <p:cBhvr>
                                        <p:cTn id="25" dur="500"/>
                                        <p:tgtEl>
                                          <p:spTgt spid="14399"/>
                                        </p:tgtEl>
                                      </p:cBhvr>
                                    </p:animEffect>
                                  </p:childTnLst>
                                </p:cTn>
                              </p:par>
                              <p:par>
                                <p:cTn id="26" presetID="10" presetClass="entr" presetSubtype="0" fill="hold" grpId="0" nodeType="withEffect">
                                  <p:stCondLst>
                                    <p:cond delay="2100"/>
                                  </p:stCondLst>
                                  <p:childTnLst>
                                    <p:set>
                                      <p:cBhvr>
                                        <p:cTn id="27" dur="1" fill="hold">
                                          <p:stCondLst>
                                            <p:cond delay="0"/>
                                          </p:stCondLst>
                                        </p:cTn>
                                        <p:tgtEl>
                                          <p:spTgt spid="14396"/>
                                        </p:tgtEl>
                                        <p:attrNameLst>
                                          <p:attrName>style.visibility</p:attrName>
                                        </p:attrNameLst>
                                      </p:cBhvr>
                                      <p:to>
                                        <p:strVal val="visible"/>
                                      </p:to>
                                    </p:set>
                                    <p:animEffect transition="in" filter="fade">
                                      <p:cBhvr>
                                        <p:cTn id="28" dur="500"/>
                                        <p:tgtEl>
                                          <p:spTgt spid="14396"/>
                                        </p:tgtEl>
                                      </p:cBhvr>
                                    </p:animEffect>
                                  </p:childTnLst>
                                </p:cTn>
                              </p:par>
                              <p:par>
                                <p:cTn id="29" presetID="10" presetClass="entr" presetSubtype="0" fill="hold" grpId="0" nodeType="withEffect">
                                  <p:stCondLst>
                                    <p:cond delay="2400"/>
                                  </p:stCondLst>
                                  <p:childTnLst>
                                    <p:set>
                                      <p:cBhvr>
                                        <p:cTn id="30" dur="1" fill="hold">
                                          <p:stCondLst>
                                            <p:cond delay="0"/>
                                          </p:stCondLst>
                                        </p:cTn>
                                        <p:tgtEl>
                                          <p:spTgt spid="14416"/>
                                        </p:tgtEl>
                                        <p:attrNameLst>
                                          <p:attrName>style.visibility</p:attrName>
                                        </p:attrNameLst>
                                      </p:cBhvr>
                                      <p:to>
                                        <p:strVal val="visible"/>
                                      </p:to>
                                    </p:set>
                                    <p:animEffect transition="in" filter="fade">
                                      <p:cBhvr>
                                        <p:cTn id="31" dur="500"/>
                                        <p:tgtEl>
                                          <p:spTgt spid="1441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4417"/>
                                        </p:tgtEl>
                                        <p:attrNameLst>
                                          <p:attrName>style.visibility</p:attrName>
                                        </p:attrNameLst>
                                      </p:cBhvr>
                                      <p:to>
                                        <p:strVal val="visible"/>
                                      </p:to>
                                    </p:set>
                                    <p:animEffect transition="in" filter="fade">
                                      <p:cBhvr>
                                        <p:cTn id="36" dur="500"/>
                                        <p:tgtEl>
                                          <p:spTgt spid="14417"/>
                                        </p:tgtEl>
                                      </p:cBhvr>
                                    </p:animEffect>
                                  </p:childTnLst>
                                </p:cTn>
                              </p:par>
                              <p:par>
                                <p:cTn id="37" presetID="10" presetClass="entr" presetSubtype="0" fill="hold" grpId="0" nodeType="withEffect">
                                  <p:stCondLst>
                                    <p:cond delay="300"/>
                                  </p:stCondLst>
                                  <p:childTnLst>
                                    <p:set>
                                      <p:cBhvr>
                                        <p:cTn id="38" dur="1" fill="hold">
                                          <p:stCondLst>
                                            <p:cond delay="0"/>
                                          </p:stCondLst>
                                        </p:cTn>
                                        <p:tgtEl>
                                          <p:spTgt spid="14418"/>
                                        </p:tgtEl>
                                        <p:attrNameLst>
                                          <p:attrName>style.visibility</p:attrName>
                                        </p:attrNameLst>
                                      </p:cBhvr>
                                      <p:to>
                                        <p:strVal val="visible"/>
                                      </p:to>
                                    </p:set>
                                    <p:animEffect transition="in" filter="fade">
                                      <p:cBhvr>
                                        <p:cTn id="39" dur="500"/>
                                        <p:tgtEl>
                                          <p:spTgt spid="14418"/>
                                        </p:tgtEl>
                                      </p:cBhvr>
                                    </p:animEffect>
                                  </p:childTnLst>
                                </p:cTn>
                              </p:par>
                              <p:par>
                                <p:cTn id="40" presetID="10" presetClass="entr" presetSubtype="0" fill="hold" grpId="0" nodeType="withEffect">
                                  <p:stCondLst>
                                    <p:cond delay="600"/>
                                  </p:stCondLst>
                                  <p:childTnLst>
                                    <p:set>
                                      <p:cBhvr>
                                        <p:cTn id="41" dur="1" fill="hold">
                                          <p:stCondLst>
                                            <p:cond delay="0"/>
                                          </p:stCondLst>
                                        </p:cTn>
                                        <p:tgtEl>
                                          <p:spTgt spid="14419"/>
                                        </p:tgtEl>
                                        <p:attrNameLst>
                                          <p:attrName>style.visibility</p:attrName>
                                        </p:attrNameLst>
                                      </p:cBhvr>
                                      <p:to>
                                        <p:strVal val="visible"/>
                                      </p:to>
                                    </p:set>
                                    <p:animEffect transition="in" filter="fade">
                                      <p:cBhvr>
                                        <p:cTn id="42" dur="500"/>
                                        <p:tgtEl>
                                          <p:spTgt spid="14419"/>
                                        </p:tgtEl>
                                      </p:cBhvr>
                                    </p:animEffect>
                                  </p:childTnLst>
                                </p:cTn>
                              </p:par>
                              <p:par>
                                <p:cTn id="43" presetID="10" presetClass="entr" presetSubtype="0" fill="hold" nodeType="withEffect">
                                  <p:stCondLst>
                                    <p:cond delay="900"/>
                                  </p:stCondLst>
                                  <p:childTnLst>
                                    <p:set>
                                      <p:cBhvr>
                                        <p:cTn id="44" dur="1" fill="hold">
                                          <p:stCondLst>
                                            <p:cond delay="0"/>
                                          </p:stCondLst>
                                        </p:cTn>
                                        <p:tgtEl>
                                          <p:spTgt spid="51"/>
                                        </p:tgtEl>
                                        <p:attrNameLst>
                                          <p:attrName>style.visibility</p:attrName>
                                        </p:attrNameLst>
                                      </p:cBhvr>
                                      <p:to>
                                        <p:strVal val="visible"/>
                                      </p:to>
                                    </p:set>
                                    <p:animEffect transition="in" filter="fade">
                                      <p:cBhvr>
                                        <p:cTn id="45" dur="500"/>
                                        <p:tgtEl>
                                          <p:spTgt spid="51"/>
                                        </p:tgtEl>
                                      </p:cBhvr>
                                    </p:animEffect>
                                  </p:childTnLst>
                                </p:cTn>
                              </p:par>
                              <p:par>
                                <p:cTn id="46" presetID="10" presetClass="entr" presetSubtype="0" fill="hold" grpId="0" nodeType="withEffect">
                                  <p:stCondLst>
                                    <p:cond delay="1200"/>
                                  </p:stCondLst>
                                  <p:childTnLst>
                                    <p:set>
                                      <p:cBhvr>
                                        <p:cTn id="47" dur="1" fill="hold">
                                          <p:stCondLst>
                                            <p:cond delay="0"/>
                                          </p:stCondLst>
                                        </p:cTn>
                                        <p:tgtEl>
                                          <p:spTgt spid="55"/>
                                        </p:tgtEl>
                                        <p:attrNameLst>
                                          <p:attrName>style.visibility</p:attrName>
                                        </p:attrNameLst>
                                      </p:cBhvr>
                                      <p:to>
                                        <p:strVal val="visible"/>
                                      </p:to>
                                    </p:set>
                                    <p:animEffect transition="in" filter="fade">
                                      <p:cBhvr>
                                        <p:cTn id="48" dur="500"/>
                                        <p:tgtEl>
                                          <p:spTgt spid="55"/>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56"/>
                                        </p:tgtEl>
                                        <p:attrNameLst>
                                          <p:attrName>style.visibility</p:attrName>
                                        </p:attrNameLst>
                                      </p:cBhvr>
                                      <p:to>
                                        <p:strVal val="visible"/>
                                      </p:to>
                                    </p:set>
                                    <p:animEffect transition="in" filter="fade">
                                      <p:cBhvr>
                                        <p:cTn id="51" dur="500"/>
                                        <p:tgtEl>
                                          <p:spTgt spid="56"/>
                                        </p:tgtEl>
                                      </p:cBhvr>
                                    </p:animEffect>
                                  </p:childTnLst>
                                </p:cTn>
                              </p:par>
                              <p:par>
                                <p:cTn id="52" presetID="10" presetClass="entr" presetSubtype="0" fill="hold" grpId="0" nodeType="withEffect">
                                  <p:stCondLst>
                                    <p:cond delay="1800"/>
                                  </p:stCondLst>
                                  <p:childTnLst>
                                    <p:set>
                                      <p:cBhvr>
                                        <p:cTn id="53" dur="1" fill="hold">
                                          <p:stCondLst>
                                            <p:cond delay="0"/>
                                          </p:stCondLst>
                                        </p:cTn>
                                        <p:tgtEl>
                                          <p:spTgt spid="14401"/>
                                        </p:tgtEl>
                                        <p:attrNameLst>
                                          <p:attrName>style.visibility</p:attrName>
                                        </p:attrNameLst>
                                      </p:cBhvr>
                                      <p:to>
                                        <p:strVal val="visible"/>
                                      </p:to>
                                    </p:set>
                                    <p:animEffect transition="in" filter="fade">
                                      <p:cBhvr>
                                        <p:cTn id="54" dur="500"/>
                                        <p:tgtEl>
                                          <p:spTgt spid="14401"/>
                                        </p:tgtEl>
                                      </p:cBhvr>
                                    </p:animEffect>
                                  </p:childTnLst>
                                </p:cTn>
                              </p:par>
                              <p:par>
                                <p:cTn id="55" presetID="10" presetClass="entr" presetSubtype="0" fill="hold" grpId="0" nodeType="withEffect">
                                  <p:stCondLst>
                                    <p:cond delay="2100"/>
                                  </p:stCondLst>
                                  <p:childTnLst>
                                    <p:set>
                                      <p:cBhvr>
                                        <p:cTn id="56" dur="1" fill="hold">
                                          <p:stCondLst>
                                            <p:cond delay="0"/>
                                          </p:stCondLst>
                                        </p:cTn>
                                        <p:tgtEl>
                                          <p:spTgt spid="14403"/>
                                        </p:tgtEl>
                                        <p:attrNameLst>
                                          <p:attrName>style.visibility</p:attrName>
                                        </p:attrNameLst>
                                      </p:cBhvr>
                                      <p:to>
                                        <p:strVal val="visible"/>
                                      </p:to>
                                    </p:set>
                                    <p:animEffect transition="in" filter="fade">
                                      <p:cBhvr>
                                        <p:cTn id="57" dur="500"/>
                                        <p:tgtEl>
                                          <p:spTgt spid="14403"/>
                                        </p:tgtEl>
                                      </p:cBhvr>
                                    </p:animEffect>
                                  </p:childTnLst>
                                </p:cTn>
                              </p:par>
                              <p:par>
                                <p:cTn id="58" presetID="10" presetClass="entr" presetSubtype="0" fill="hold" grpId="0" nodeType="withEffect">
                                  <p:stCondLst>
                                    <p:cond delay="2400"/>
                                  </p:stCondLst>
                                  <p:childTnLst>
                                    <p:set>
                                      <p:cBhvr>
                                        <p:cTn id="59" dur="1" fill="hold">
                                          <p:stCondLst>
                                            <p:cond delay="0"/>
                                          </p:stCondLst>
                                        </p:cTn>
                                        <p:tgtEl>
                                          <p:spTgt spid="14392"/>
                                        </p:tgtEl>
                                        <p:attrNameLst>
                                          <p:attrName>style.visibility</p:attrName>
                                        </p:attrNameLst>
                                      </p:cBhvr>
                                      <p:to>
                                        <p:strVal val="visible"/>
                                      </p:to>
                                    </p:set>
                                    <p:animEffect transition="in" filter="fade">
                                      <p:cBhvr>
                                        <p:cTn id="60" dur="500"/>
                                        <p:tgtEl>
                                          <p:spTgt spid="1439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4414"/>
                                        </p:tgtEl>
                                        <p:attrNameLst>
                                          <p:attrName>style.visibility</p:attrName>
                                        </p:attrNameLst>
                                      </p:cBhvr>
                                      <p:to>
                                        <p:strVal val="visible"/>
                                      </p:to>
                                    </p:set>
                                    <p:animEffect transition="in" filter="fade">
                                      <p:cBhvr>
                                        <p:cTn id="65" dur="500"/>
                                        <p:tgtEl>
                                          <p:spTgt spid="14414"/>
                                        </p:tgtEl>
                                      </p:cBhvr>
                                    </p:animEffect>
                                  </p:childTnLst>
                                </p:cTn>
                              </p:par>
                              <p:par>
                                <p:cTn id="66" presetID="10" presetClass="entr" presetSubtype="0" fill="hold" grpId="0" nodeType="withEffect">
                                  <p:stCondLst>
                                    <p:cond delay="300"/>
                                  </p:stCondLst>
                                  <p:childTnLst>
                                    <p:set>
                                      <p:cBhvr>
                                        <p:cTn id="67" dur="1" fill="hold">
                                          <p:stCondLst>
                                            <p:cond delay="0"/>
                                          </p:stCondLst>
                                        </p:cTn>
                                        <p:tgtEl>
                                          <p:spTgt spid="14398"/>
                                        </p:tgtEl>
                                        <p:attrNameLst>
                                          <p:attrName>style.visibility</p:attrName>
                                        </p:attrNameLst>
                                      </p:cBhvr>
                                      <p:to>
                                        <p:strVal val="visible"/>
                                      </p:to>
                                    </p:set>
                                    <p:animEffect transition="in" filter="fade">
                                      <p:cBhvr>
                                        <p:cTn id="68" dur="500"/>
                                        <p:tgtEl>
                                          <p:spTgt spid="14398"/>
                                        </p:tgtEl>
                                      </p:cBhvr>
                                    </p:animEffect>
                                  </p:childTnLst>
                                </p:cTn>
                              </p:par>
                              <p:par>
                                <p:cTn id="69" presetID="10" presetClass="entr" presetSubtype="0" fill="hold" nodeType="withEffect">
                                  <p:stCondLst>
                                    <p:cond delay="600"/>
                                  </p:stCondLst>
                                  <p:childTnLst>
                                    <p:set>
                                      <p:cBhvr>
                                        <p:cTn id="70" dur="1" fill="hold">
                                          <p:stCondLst>
                                            <p:cond delay="0"/>
                                          </p:stCondLst>
                                        </p:cTn>
                                        <p:tgtEl>
                                          <p:spTgt spid="14415"/>
                                        </p:tgtEl>
                                        <p:attrNameLst>
                                          <p:attrName>style.visibility</p:attrName>
                                        </p:attrNameLst>
                                      </p:cBhvr>
                                      <p:to>
                                        <p:strVal val="visible"/>
                                      </p:to>
                                    </p:set>
                                    <p:animEffect transition="in" filter="fade">
                                      <p:cBhvr>
                                        <p:cTn id="71" dur="500"/>
                                        <p:tgtEl>
                                          <p:spTgt spid="14415"/>
                                        </p:tgtEl>
                                      </p:cBhvr>
                                    </p:animEffect>
                                  </p:childTnLst>
                                </p:cTn>
                              </p:par>
                              <p:par>
                                <p:cTn id="72" presetID="10" presetClass="entr" presetSubtype="0" fill="hold" grpId="0" nodeType="withEffect">
                                  <p:stCondLst>
                                    <p:cond delay="900"/>
                                  </p:stCondLst>
                                  <p:childTnLst>
                                    <p:set>
                                      <p:cBhvr>
                                        <p:cTn id="73" dur="1" fill="hold">
                                          <p:stCondLst>
                                            <p:cond delay="0"/>
                                          </p:stCondLst>
                                        </p:cTn>
                                        <p:tgtEl>
                                          <p:spTgt spid="14395"/>
                                        </p:tgtEl>
                                        <p:attrNameLst>
                                          <p:attrName>style.visibility</p:attrName>
                                        </p:attrNameLst>
                                      </p:cBhvr>
                                      <p:to>
                                        <p:strVal val="visible"/>
                                      </p:to>
                                    </p:set>
                                    <p:animEffect transition="in" filter="fade">
                                      <p:cBhvr>
                                        <p:cTn id="74" dur="500"/>
                                        <p:tgtEl>
                                          <p:spTgt spid="14395"/>
                                        </p:tgtEl>
                                      </p:cBhvr>
                                    </p:animEffect>
                                  </p:childTnLst>
                                </p:cTn>
                              </p:par>
                              <p:par>
                                <p:cTn id="75" presetID="10" presetClass="entr" presetSubtype="0" fill="hold" grpId="0" nodeType="withEffect">
                                  <p:stCondLst>
                                    <p:cond delay="1200"/>
                                  </p:stCondLst>
                                  <p:childTnLst>
                                    <p:set>
                                      <p:cBhvr>
                                        <p:cTn id="76" dur="1" fill="hold">
                                          <p:stCondLst>
                                            <p:cond delay="0"/>
                                          </p:stCondLst>
                                        </p:cTn>
                                        <p:tgtEl>
                                          <p:spTgt spid="14413"/>
                                        </p:tgtEl>
                                        <p:attrNameLst>
                                          <p:attrName>style.visibility</p:attrName>
                                        </p:attrNameLst>
                                      </p:cBhvr>
                                      <p:to>
                                        <p:strVal val="visible"/>
                                      </p:to>
                                    </p:set>
                                    <p:animEffect transition="in" filter="fade">
                                      <p:cBhvr>
                                        <p:cTn id="77" dur="500"/>
                                        <p:tgtEl>
                                          <p:spTgt spid="144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91" grpId="0" animBg="1"/>
      <p:bldP spid="14394" grpId="0" animBg="1" autoUpdateAnimBg="0"/>
      <p:bldP spid="14397" grpId="0" animBg="1" autoUpdateAnimBg="0"/>
      <p:bldP spid="14400" grpId="0" animBg="1"/>
      <p:bldP spid="14402" grpId="0" animBg="1"/>
      <p:bldP spid="14393" grpId="0" animBg="1"/>
      <p:bldP spid="14399" grpId="0" animBg="1"/>
      <p:bldP spid="14396" grpId="0" animBg="1"/>
      <p:bldP spid="14416" grpId="0"/>
      <p:bldP spid="14417" grpId="0"/>
      <p:bldP spid="14418" grpId="0" animBg="1" autoUpdateAnimBg="0"/>
      <p:bldP spid="14419" grpId="0" animBg="1" autoUpdateAnimBg="0"/>
      <p:bldP spid="55" grpId="0"/>
      <p:bldP spid="56" grpId="0"/>
      <p:bldP spid="14401" grpId="0" animBg="1"/>
      <p:bldP spid="14403" grpId="0" animBg="1"/>
      <p:bldP spid="14392" grpId="0" animBg="1"/>
      <p:bldP spid="14398" grpId="0" animBg="1" autoUpdateAnimBg="0"/>
      <p:bldP spid="14395" grpId="0" animBg="1"/>
      <p:bldP spid="144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090" name="PA_淘宝店chenying0907 58"/>
          <p:cNvGrpSpPr>
            <a:grpSpLocks/>
          </p:cNvGrpSpPr>
          <p:nvPr>
            <p:custDataLst>
              <p:tags r:id="rId1"/>
            </p:custDataLst>
          </p:nvPr>
        </p:nvGrpSpPr>
        <p:grpSpPr bwMode="auto">
          <a:xfrm>
            <a:off x="3540126" y="3095311"/>
            <a:ext cx="263525" cy="276310"/>
            <a:chOff x="2352" y="1832"/>
            <a:chExt cx="166" cy="174"/>
          </a:xfrm>
        </p:grpSpPr>
        <p:sp>
          <p:nvSpPr>
            <p:cNvPr id="44080" name="淘宝店chenying0907 48"/>
            <p:cNvSpPr>
              <a:spLocks/>
            </p:cNvSpPr>
            <p:nvPr/>
          </p:nvSpPr>
          <p:spPr bwMode="auto">
            <a:xfrm>
              <a:off x="2352" y="1832"/>
              <a:ext cx="166" cy="14"/>
            </a:xfrm>
            <a:custGeom>
              <a:avLst/>
              <a:gdLst>
                <a:gd name="T0" fmla="*/ 79 w 82"/>
                <a:gd name="T1" fmla="*/ 0 h 7"/>
                <a:gd name="T2" fmla="*/ 3 w 82"/>
                <a:gd name="T3" fmla="*/ 0 h 7"/>
                <a:gd name="T4" fmla="*/ 0 w 82"/>
                <a:gd name="T5" fmla="*/ 4 h 7"/>
                <a:gd name="T6" fmla="*/ 3 w 82"/>
                <a:gd name="T7" fmla="*/ 7 h 7"/>
                <a:gd name="T8" fmla="*/ 79 w 82"/>
                <a:gd name="T9" fmla="*/ 7 h 7"/>
                <a:gd name="T10" fmla="*/ 82 w 82"/>
                <a:gd name="T11" fmla="*/ 4 h 7"/>
                <a:gd name="T12" fmla="*/ 79 w 82"/>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82" h="7">
                  <a:moveTo>
                    <a:pt x="79" y="0"/>
                  </a:moveTo>
                  <a:cubicBezTo>
                    <a:pt x="3" y="0"/>
                    <a:pt x="3" y="0"/>
                    <a:pt x="3" y="0"/>
                  </a:cubicBezTo>
                  <a:cubicBezTo>
                    <a:pt x="1" y="0"/>
                    <a:pt x="0" y="2"/>
                    <a:pt x="0" y="4"/>
                  </a:cubicBezTo>
                  <a:cubicBezTo>
                    <a:pt x="0" y="6"/>
                    <a:pt x="1" y="7"/>
                    <a:pt x="3" y="7"/>
                  </a:cubicBezTo>
                  <a:cubicBezTo>
                    <a:pt x="79" y="7"/>
                    <a:pt x="79" y="7"/>
                    <a:pt x="79" y="7"/>
                  </a:cubicBezTo>
                  <a:cubicBezTo>
                    <a:pt x="81" y="7"/>
                    <a:pt x="82" y="6"/>
                    <a:pt x="82" y="4"/>
                  </a:cubicBezTo>
                  <a:cubicBezTo>
                    <a:pt x="82" y="2"/>
                    <a:pt x="81" y="0"/>
                    <a:pt x="7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1" name="淘宝店chenying0907 49"/>
            <p:cNvSpPr>
              <a:spLocks/>
            </p:cNvSpPr>
            <p:nvPr/>
          </p:nvSpPr>
          <p:spPr bwMode="auto">
            <a:xfrm>
              <a:off x="2368" y="1866"/>
              <a:ext cx="134" cy="87"/>
            </a:xfrm>
            <a:custGeom>
              <a:avLst/>
              <a:gdLst>
                <a:gd name="T0" fmla="*/ 63 w 66"/>
                <a:gd name="T1" fmla="*/ 0 h 43"/>
                <a:gd name="T2" fmla="*/ 59 w 66"/>
                <a:gd name="T3" fmla="*/ 3 h 43"/>
                <a:gd name="T4" fmla="*/ 59 w 66"/>
                <a:gd name="T5" fmla="*/ 32 h 43"/>
                <a:gd name="T6" fmla="*/ 55 w 66"/>
                <a:gd name="T7" fmla="*/ 36 h 43"/>
                <a:gd name="T8" fmla="*/ 11 w 66"/>
                <a:gd name="T9" fmla="*/ 36 h 43"/>
                <a:gd name="T10" fmla="*/ 7 w 66"/>
                <a:gd name="T11" fmla="*/ 32 h 43"/>
                <a:gd name="T12" fmla="*/ 7 w 66"/>
                <a:gd name="T13" fmla="*/ 3 h 43"/>
                <a:gd name="T14" fmla="*/ 3 w 66"/>
                <a:gd name="T15" fmla="*/ 0 h 43"/>
                <a:gd name="T16" fmla="*/ 0 w 66"/>
                <a:gd name="T17" fmla="*/ 3 h 43"/>
                <a:gd name="T18" fmla="*/ 0 w 66"/>
                <a:gd name="T19" fmla="*/ 32 h 43"/>
                <a:gd name="T20" fmla="*/ 11 w 66"/>
                <a:gd name="T21" fmla="*/ 43 h 43"/>
                <a:gd name="T22" fmla="*/ 55 w 66"/>
                <a:gd name="T23" fmla="*/ 43 h 43"/>
                <a:gd name="T24" fmla="*/ 66 w 66"/>
                <a:gd name="T25" fmla="*/ 32 h 43"/>
                <a:gd name="T26" fmla="*/ 66 w 66"/>
                <a:gd name="T27" fmla="*/ 3 h 43"/>
                <a:gd name="T28" fmla="*/ 63 w 66"/>
                <a:gd name="T2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3">
                  <a:moveTo>
                    <a:pt x="63" y="0"/>
                  </a:moveTo>
                  <a:cubicBezTo>
                    <a:pt x="61" y="0"/>
                    <a:pt x="59" y="1"/>
                    <a:pt x="59" y="3"/>
                  </a:cubicBezTo>
                  <a:cubicBezTo>
                    <a:pt x="59" y="32"/>
                    <a:pt x="59" y="32"/>
                    <a:pt x="59" y="32"/>
                  </a:cubicBezTo>
                  <a:cubicBezTo>
                    <a:pt x="59" y="34"/>
                    <a:pt x="57" y="36"/>
                    <a:pt x="55" y="36"/>
                  </a:cubicBezTo>
                  <a:cubicBezTo>
                    <a:pt x="11" y="36"/>
                    <a:pt x="11" y="36"/>
                    <a:pt x="11" y="36"/>
                  </a:cubicBezTo>
                  <a:cubicBezTo>
                    <a:pt x="9" y="36"/>
                    <a:pt x="7" y="34"/>
                    <a:pt x="7" y="32"/>
                  </a:cubicBezTo>
                  <a:cubicBezTo>
                    <a:pt x="7" y="3"/>
                    <a:pt x="7" y="3"/>
                    <a:pt x="7" y="3"/>
                  </a:cubicBezTo>
                  <a:cubicBezTo>
                    <a:pt x="7" y="1"/>
                    <a:pt x="5" y="0"/>
                    <a:pt x="3" y="0"/>
                  </a:cubicBezTo>
                  <a:cubicBezTo>
                    <a:pt x="1" y="0"/>
                    <a:pt x="0" y="1"/>
                    <a:pt x="0" y="3"/>
                  </a:cubicBezTo>
                  <a:cubicBezTo>
                    <a:pt x="0" y="32"/>
                    <a:pt x="0" y="32"/>
                    <a:pt x="0" y="32"/>
                  </a:cubicBezTo>
                  <a:cubicBezTo>
                    <a:pt x="0" y="38"/>
                    <a:pt x="5" y="43"/>
                    <a:pt x="11" y="43"/>
                  </a:cubicBezTo>
                  <a:cubicBezTo>
                    <a:pt x="55" y="43"/>
                    <a:pt x="55" y="43"/>
                    <a:pt x="55" y="43"/>
                  </a:cubicBezTo>
                  <a:cubicBezTo>
                    <a:pt x="61" y="43"/>
                    <a:pt x="66" y="38"/>
                    <a:pt x="66" y="32"/>
                  </a:cubicBezTo>
                  <a:cubicBezTo>
                    <a:pt x="66" y="3"/>
                    <a:pt x="66" y="3"/>
                    <a:pt x="66" y="3"/>
                  </a:cubicBezTo>
                  <a:cubicBezTo>
                    <a:pt x="66" y="1"/>
                    <a:pt x="65" y="0"/>
                    <a:pt x="6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2" name="淘宝店chenying0907 50"/>
            <p:cNvSpPr>
              <a:spLocks/>
            </p:cNvSpPr>
            <p:nvPr/>
          </p:nvSpPr>
          <p:spPr bwMode="auto">
            <a:xfrm>
              <a:off x="2402" y="1895"/>
              <a:ext cx="15" cy="28"/>
            </a:xfrm>
            <a:custGeom>
              <a:avLst/>
              <a:gdLst>
                <a:gd name="T0" fmla="*/ 7 w 7"/>
                <a:gd name="T1" fmla="*/ 10 h 14"/>
                <a:gd name="T2" fmla="*/ 7 w 7"/>
                <a:gd name="T3" fmla="*/ 4 h 14"/>
                <a:gd name="T4" fmla="*/ 3 w 7"/>
                <a:gd name="T5" fmla="*/ 0 h 14"/>
                <a:gd name="T6" fmla="*/ 0 w 7"/>
                <a:gd name="T7" fmla="*/ 4 h 14"/>
                <a:gd name="T8" fmla="*/ 0 w 7"/>
                <a:gd name="T9" fmla="*/ 10 h 14"/>
                <a:gd name="T10" fmla="*/ 3 w 7"/>
                <a:gd name="T11" fmla="*/ 14 h 14"/>
                <a:gd name="T12" fmla="*/ 7 w 7"/>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10"/>
                  </a:moveTo>
                  <a:cubicBezTo>
                    <a:pt x="7" y="4"/>
                    <a:pt x="7" y="4"/>
                    <a:pt x="7" y="4"/>
                  </a:cubicBezTo>
                  <a:cubicBezTo>
                    <a:pt x="7" y="2"/>
                    <a:pt x="5" y="0"/>
                    <a:pt x="3" y="0"/>
                  </a:cubicBezTo>
                  <a:cubicBezTo>
                    <a:pt x="1" y="0"/>
                    <a:pt x="0" y="2"/>
                    <a:pt x="0" y="4"/>
                  </a:cubicBezTo>
                  <a:cubicBezTo>
                    <a:pt x="0" y="10"/>
                    <a:pt x="0" y="10"/>
                    <a:pt x="0" y="10"/>
                  </a:cubicBezTo>
                  <a:cubicBezTo>
                    <a:pt x="0" y="12"/>
                    <a:pt x="1" y="14"/>
                    <a:pt x="3" y="14"/>
                  </a:cubicBezTo>
                  <a:cubicBezTo>
                    <a:pt x="5" y="14"/>
                    <a:pt x="7" y="12"/>
                    <a:pt x="7"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3" name="淘宝店chenying0907 51"/>
            <p:cNvSpPr>
              <a:spLocks/>
            </p:cNvSpPr>
            <p:nvPr/>
          </p:nvSpPr>
          <p:spPr bwMode="auto">
            <a:xfrm>
              <a:off x="2427" y="1868"/>
              <a:ext cx="16" cy="55"/>
            </a:xfrm>
            <a:custGeom>
              <a:avLst/>
              <a:gdLst>
                <a:gd name="T0" fmla="*/ 8 w 8"/>
                <a:gd name="T1" fmla="*/ 23 h 27"/>
                <a:gd name="T2" fmla="*/ 8 w 8"/>
                <a:gd name="T3" fmla="*/ 3 h 27"/>
                <a:gd name="T4" fmla="*/ 4 w 8"/>
                <a:gd name="T5" fmla="*/ 0 h 27"/>
                <a:gd name="T6" fmla="*/ 0 w 8"/>
                <a:gd name="T7" fmla="*/ 3 h 27"/>
                <a:gd name="T8" fmla="*/ 0 w 8"/>
                <a:gd name="T9" fmla="*/ 23 h 27"/>
                <a:gd name="T10" fmla="*/ 4 w 8"/>
                <a:gd name="T11" fmla="*/ 27 h 27"/>
                <a:gd name="T12" fmla="*/ 8 w 8"/>
                <a:gd name="T13" fmla="*/ 23 h 27"/>
              </a:gdLst>
              <a:ahLst/>
              <a:cxnLst>
                <a:cxn ang="0">
                  <a:pos x="T0" y="T1"/>
                </a:cxn>
                <a:cxn ang="0">
                  <a:pos x="T2" y="T3"/>
                </a:cxn>
                <a:cxn ang="0">
                  <a:pos x="T4" y="T5"/>
                </a:cxn>
                <a:cxn ang="0">
                  <a:pos x="T6" y="T7"/>
                </a:cxn>
                <a:cxn ang="0">
                  <a:pos x="T8" y="T9"/>
                </a:cxn>
                <a:cxn ang="0">
                  <a:pos x="T10" y="T11"/>
                </a:cxn>
                <a:cxn ang="0">
                  <a:pos x="T12" y="T13"/>
                </a:cxn>
              </a:cxnLst>
              <a:rect l="0" t="0" r="r" b="b"/>
              <a:pathLst>
                <a:path w="8" h="27">
                  <a:moveTo>
                    <a:pt x="8" y="23"/>
                  </a:moveTo>
                  <a:cubicBezTo>
                    <a:pt x="8" y="3"/>
                    <a:pt x="8" y="3"/>
                    <a:pt x="8" y="3"/>
                  </a:cubicBezTo>
                  <a:cubicBezTo>
                    <a:pt x="8" y="1"/>
                    <a:pt x="6" y="0"/>
                    <a:pt x="4" y="0"/>
                  </a:cubicBezTo>
                  <a:cubicBezTo>
                    <a:pt x="2" y="0"/>
                    <a:pt x="0" y="1"/>
                    <a:pt x="0" y="3"/>
                  </a:cubicBezTo>
                  <a:cubicBezTo>
                    <a:pt x="0" y="23"/>
                    <a:pt x="0" y="23"/>
                    <a:pt x="0" y="23"/>
                  </a:cubicBezTo>
                  <a:cubicBezTo>
                    <a:pt x="0" y="25"/>
                    <a:pt x="2" y="27"/>
                    <a:pt x="4" y="27"/>
                  </a:cubicBezTo>
                  <a:cubicBezTo>
                    <a:pt x="6" y="27"/>
                    <a:pt x="8" y="25"/>
                    <a:pt x="8" y="2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4" name="淘宝店chenying0907 52"/>
            <p:cNvSpPr>
              <a:spLocks/>
            </p:cNvSpPr>
            <p:nvPr/>
          </p:nvSpPr>
          <p:spPr bwMode="auto">
            <a:xfrm>
              <a:off x="2453" y="1881"/>
              <a:ext cx="14" cy="42"/>
            </a:xfrm>
            <a:custGeom>
              <a:avLst/>
              <a:gdLst>
                <a:gd name="T0" fmla="*/ 7 w 7"/>
                <a:gd name="T1" fmla="*/ 17 h 21"/>
                <a:gd name="T2" fmla="*/ 7 w 7"/>
                <a:gd name="T3" fmla="*/ 4 h 21"/>
                <a:gd name="T4" fmla="*/ 4 w 7"/>
                <a:gd name="T5" fmla="*/ 0 h 21"/>
                <a:gd name="T6" fmla="*/ 0 w 7"/>
                <a:gd name="T7" fmla="*/ 4 h 21"/>
                <a:gd name="T8" fmla="*/ 0 w 7"/>
                <a:gd name="T9" fmla="*/ 17 h 21"/>
                <a:gd name="T10" fmla="*/ 4 w 7"/>
                <a:gd name="T11" fmla="*/ 21 h 21"/>
                <a:gd name="T12" fmla="*/ 7 w 7"/>
                <a:gd name="T13" fmla="*/ 17 h 21"/>
              </a:gdLst>
              <a:ahLst/>
              <a:cxnLst>
                <a:cxn ang="0">
                  <a:pos x="T0" y="T1"/>
                </a:cxn>
                <a:cxn ang="0">
                  <a:pos x="T2" y="T3"/>
                </a:cxn>
                <a:cxn ang="0">
                  <a:pos x="T4" y="T5"/>
                </a:cxn>
                <a:cxn ang="0">
                  <a:pos x="T6" y="T7"/>
                </a:cxn>
                <a:cxn ang="0">
                  <a:pos x="T8" y="T9"/>
                </a:cxn>
                <a:cxn ang="0">
                  <a:pos x="T10" y="T11"/>
                </a:cxn>
                <a:cxn ang="0">
                  <a:pos x="T12" y="T13"/>
                </a:cxn>
              </a:cxnLst>
              <a:rect l="0" t="0" r="r" b="b"/>
              <a:pathLst>
                <a:path w="7" h="21">
                  <a:moveTo>
                    <a:pt x="7" y="17"/>
                  </a:moveTo>
                  <a:cubicBezTo>
                    <a:pt x="7" y="4"/>
                    <a:pt x="7" y="4"/>
                    <a:pt x="7" y="4"/>
                  </a:cubicBezTo>
                  <a:cubicBezTo>
                    <a:pt x="7" y="2"/>
                    <a:pt x="6" y="0"/>
                    <a:pt x="4" y="0"/>
                  </a:cubicBezTo>
                  <a:cubicBezTo>
                    <a:pt x="2" y="0"/>
                    <a:pt x="0" y="2"/>
                    <a:pt x="0" y="4"/>
                  </a:cubicBezTo>
                  <a:cubicBezTo>
                    <a:pt x="0" y="17"/>
                    <a:pt x="0" y="17"/>
                    <a:pt x="0" y="17"/>
                  </a:cubicBezTo>
                  <a:cubicBezTo>
                    <a:pt x="0" y="19"/>
                    <a:pt x="2" y="21"/>
                    <a:pt x="4" y="21"/>
                  </a:cubicBezTo>
                  <a:cubicBezTo>
                    <a:pt x="6" y="21"/>
                    <a:pt x="7" y="19"/>
                    <a:pt x="7"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5" name="淘宝店chenying0907 53"/>
            <p:cNvSpPr>
              <a:spLocks/>
            </p:cNvSpPr>
            <p:nvPr/>
          </p:nvSpPr>
          <p:spPr bwMode="auto">
            <a:xfrm>
              <a:off x="2396" y="1965"/>
              <a:ext cx="77" cy="41"/>
            </a:xfrm>
            <a:custGeom>
              <a:avLst/>
              <a:gdLst>
                <a:gd name="T0" fmla="*/ 30 w 38"/>
                <a:gd name="T1" fmla="*/ 2 h 20"/>
                <a:gd name="T2" fmla="*/ 26 w 38"/>
                <a:gd name="T3" fmla="*/ 0 h 20"/>
                <a:gd name="T4" fmla="*/ 12 w 38"/>
                <a:gd name="T5" fmla="*/ 0 h 20"/>
                <a:gd name="T6" fmla="*/ 8 w 38"/>
                <a:gd name="T7" fmla="*/ 2 h 20"/>
                <a:gd name="T8" fmla="*/ 1 w 38"/>
                <a:gd name="T9" fmla="*/ 14 h 20"/>
                <a:gd name="T10" fmla="*/ 2 w 38"/>
                <a:gd name="T11" fmla="*/ 19 h 20"/>
                <a:gd name="T12" fmla="*/ 7 w 38"/>
                <a:gd name="T13" fmla="*/ 18 h 20"/>
                <a:gd name="T14" fmla="*/ 14 w 38"/>
                <a:gd name="T15" fmla="*/ 7 h 20"/>
                <a:gd name="T16" fmla="*/ 24 w 38"/>
                <a:gd name="T17" fmla="*/ 7 h 20"/>
                <a:gd name="T18" fmla="*/ 31 w 38"/>
                <a:gd name="T19" fmla="*/ 18 h 20"/>
                <a:gd name="T20" fmla="*/ 34 w 38"/>
                <a:gd name="T21" fmla="*/ 19 h 20"/>
                <a:gd name="T22" fmla="*/ 36 w 38"/>
                <a:gd name="T23" fmla="*/ 19 h 20"/>
                <a:gd name="T24" fmla="*/ 37 w 38"/>
                <a:gd name="T25" fmla="*/ 14 h 20"/>
                <a:gd name="T26" fmla="*/ 30 w 38"/>
                <a:gd name="T2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20">
                  <a:moveTo>
                    <a:pt x="30" y="2"/>
                  </a:moveTo>
                  <a:cubicBezTo>
                    <a:pt x="29" y="1"/>
                    <a:pt x="28" y="0"/>
                    <a:pt x="26" y="0"/>
                  </a:cubicBezTo>
                  <a:cubicBezTo>
                    <a:pt x="12" y="0"/>
                    <a:pt x="12" y="0"/>
                    <a:pt x="12" y="0"/>
                  </a:cubicBezTo>
                  <a:cubicBezTo>
                    <a:pt x="10" y="0"/>
                    <a:pt x="9" y="1"/>
                    <a:pt x="8" y="2"/>
                  </a:cubicBezTo>
                  <a:cubicBezTo>
                    <a:pt x="1" y="14"/>
                    <a:pt x="1" y="14"/>
                    <a:pt x="1" y="14"/>
                  </a:cubicBezTo>
                  <a:cubicBezTo>
                    <a:pt x="0" y="16"/>
                    <a:pt x="1" y="18"/>
                    <a:pt x="2" y="19"/>
                  </a:cubicBezTo>
                  <a:cubicBezTo>
                    <a:pt x="4" y="20"/>
                    <a:pt x="6" y="19"/>
                    <a:pt x="7" y="18"/>
                  </a:cubicBezTo>
                  <a:cubicBezTo>
                    <a:pt x="14" y="7"/>
                    <a:pt x="14" y="7"/>
                    <a:pt x="14" y="7"/>
                  </a:cubicBezTo>
                  <a:cubicBezTo>
                    <a:pt x="24" y="7"/>
                    <a:pt x="24" y="7"/>
                    <a:pt x="24" y="7"/>
                  </a:cubicBezTo>
                  <a:cubicBezTo>
                    <a:pt x="31" y="18"/>
                    <a:pt x="31" y="18"/>
                    <a:pt x="31" y="18"/>
                  </a:cubicBezTo>
                  <a:cubicBezTo>
                    <a:pt x="31" y="19"/>
                    <a:pt x="32" y="19"/>
                    <a:pt x="34" y="19"/>
                  </a:cubicBezTo>
                  <a:cubicBezTo>
                    <a:pt x="34" y="19"/>
                    <a:pt x="35" y="19"/>
                    <a:pt x="36" y="19"/>
                  </a:cubicBezTo>
                  <a:cubicBezTo>
                    <a:pt x="37" y="18"/>
                    <a:pt x="38" y="16"/>
                    <a:pt x="37" y="14"/>
                  </a:cubicBezTo>
                  <a:lnTo>
                    <a:pt x="3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44089" name="PA_淘宝店chenying0907 57"/>
          <p:cNvGrpSpPr>
            <a:grpSpLocks/>
          </p:cNvGrpSpPr>
          <p:nvPr>
            <p:custDataLst>
              <p:tags r:id="rId2"/>
            </p:custDataLst>
          </p:nvPr>
        </p:nvGrpSpPr>
        <p:grpSpPr bwMode="auto">
          <a:xfrm>
            <a:off x="1130301" y="3095310"/>
            <a:ext cx="276225" cy="273134"/>
            <a:chOff x="834" y="1832"/>
            <a:chExt cx="174" cy="172"/>
          </a:xfrm>
        </p:grpSpPr>
        <p:sp>
          <p:nvSpPr>
            <p:cNvPr id="44086" name="淘宝店chenying0907 54"/>
            <p:cNvSpPr>
              <a:spLocks noEditPoints="1"/>
            </p:cNvSpPr>
            <p:nvPr/>
          </p:nvSpPr>
          <p:spPr bwMode="auto">
            <a:xfrm>
              <a:off x="834" y="1832"/>
              <a:ext cx="174" cy="172"/>
            </a:xfrm>
            <a:custGeom>
              <a:avLst/>
              <a:gdLst>
                <a:gd name="T0" fmla="*/ 83 w 86"/>
                <a:gd name="T1" fmla="*/ 33 h 85"/>
                <a:gd name="T2" fmla="*/ 75 w 86"/>
                <a:gd name="T3" fmla="*/ 28 h 85"/>
                <a:gd name="T4" fmla="*/ 77 w 86"/>
                <a:gd name="T5" fmla="*/ 17 h 85"/>
                <a:gd name="T6" fmla="*/ 65 w 86"/>
                <a:gd name="T7" fmla="*/ 8 h 85"/>
                <a:gd name="T8" fmla="*/ 55 w 86"/>
                <a:gd name="T9" fmla="*/ 10 h 85"/>
                <a:gd name="T10" fmla="*/ 49 w 86"/>
                <a:gd name="T11" fmla="*/ 0 h 85"/>
                <a:gd name="T12" fmla="*/ 34 w 86"/>
                <a:gd name="T13" fmla="*/ 3 h 85"/>
                <a:gd name="T14" fmla="*/ 28 w 86"/>
                <a:gd name="T15" fmla="*/ 11 h 85"/>
                <a:gd name="T16" fmla="*/ 18 w 86"/>
                <a:gd name="T17" fmla="*/ 8 h 85"/>
                <a:gd name="T18" fmla="*/ 8 w 86"/>
                <a:gd name="T19" fmla="*/ 21 h 85"/>
                <a:gd name="T20" fmla="*/ 10 w 86"/>
                <a:gd name="T21" fmla="*/ 31 h 85"/>
                <a:gd name="T22" fmla="*/ 1 w 86"/>
                <a:gd name="T23" fmla="*/ 36 h 85"/>
                <a:gd name="T24" fmla="*/ 1 w 86"/>
                <a:gd name="T25" fmla="*/ 49 h 85"/>
                <a:gd name="T26" fmla="*/ 10 w 86"/>
                <a:gd name="T27" fmla="*/ 54 h 85"/>
                <a:gd name="T28" fmla="*/ 8 w 86"/>
                <a:gd name="T29" fmla="*/ 64 h 85"/>
                <a:gd name="T30" fmla="*/ 18 w 86"/>
                <a:gd name="T31" fmla="*/ 77 h 85"/>
                <a:gd name="T32" fmla="*/ 28 w 86"/>
                <a:gd name="T33" fmla="*/ 74 h 85"/>
                <a:gd name="T34" fmla="*/ 34 w 86"/>
                <a:gd name="T35" fmla="*/ 82 h 85"/>
                <a:gd name="T36" fmla="*/ 43 w 86"/>
                <a:gd name="T37" fmla="*/ 85 h 85"/>
                <a:gd name="T38" fmla="*/ 52 w 86"/>
                <a:gd name="T39" fmla="*/ 82 h 85"/>
                <a:gd name="T40" fmla="*/ 58 w 86"/>
                <a:gd name="T41" fmla="*/ 74 h 85"/>
                <a:gd name="T42" fmla="*/ 68 w 86"/>
                <a:gd name="T43" fmla="*/ 77 h 85"/>
                <a:gd name="T44" fmla="*/ 78 w 86"/>
                <a:gd name="T45" fmla="*/ 64 h 85"/>
                <a:gd name="T46" fmla="*/ 76 w 86"/>
                <a:gd name="T47" fmla="*/ 54 h 85"/>
                <a:gd name="T48" fmla="*/ 85 w 86"/>
                <a:gd name="T49" fmla="*/ 49 h 85"/>
                <a:gd name="T50" fmla="*/ 85 w 86"/>
                <a:gd name="T51" fmla="*/ 36 h 85"/>
                <a:gd name="T52" fmla="*/ 72 w 86"/>
                <a:gd name="T53" fmla="*/ 48 h 85"/>
                <a:gd name="T54" fmla="*/ 67 w 86"/>
                <a:gd name="T55" fmla="*/ 56 h 85"/>
                <a:gd name="T56" fmla="*/ 70 w 86"/>
                <a:gd name="T57" fmla="*/ 65 h 85"/>
                <a:gd name="T58" fmla="*/ 60 w 86"/>
                <a:gd name="T59" fmla="*/ 67 h 85"/>
                <a:gd name="T60" fmla="*/ 51 w 86"/>
                <a:gd name="T61" fmla="*/ 69 h 85"/>
                <a:gd name="T62" fmla="*/ 46 w 86"/>
                <a:gd name="T63" fmla="*/ 78 h 85"/>
                <a:gd name="T64" fmla="*/ 38 w 86"/>
                <a:gd name="T65" fmla="*/ 72 h 85"/>
                <a:gd name="T66" fmla="*/ 30 w 86"/>
                <a:gd name="T67" fmla="*/ 67 h 85"/>
                <a:gd name="T68" fmla="*/ 20 w 86"/>
                <a:gd name="T69" fmla="*/ 70 h 85"/>
                <a:gd name="T70" fmla="*/ 19 w 86"/>
                <a:gd name="T71" fmla="*/ 59 h 85"/>
                <a:gd name="T72" fmla="*/ 16 w 86"/>
                <a:gd name="T73" fmla="*/ 51 h 85"/>
                <a:gd name="T74" fmla="*/ 8 w 86"/>
                <a:gd name="T75" fmla="*/ 46 h 85"/>
                <a:gd name="T76" fmla="*/ 8 w 86"/>
                <a:gd name="T77" fmla="*/ 39 h 85"/>
                <a:gd name="T78" fmla="*/ 16 w 86"/>
                <a:gd name="T79" fmla="*/ 35 h 85"/>
                <a:gd name="T80" fmla="*/ 19 w 86"/>
                <a:gd name="T81" fmla="*/ 26 h 85"/>
                <a:gd name="T82" fmla="*/ 20 w 86"/>
                <a:gd name="T83" fmla="*/ 15 h 85"/>
                <a:gd name="T84" fmla="*/ 30 w 86"/>
                <a:gd name="T85" fmla="*/ 18 h 85"/>
                <a:gd name="T86" fmla="*/ 38 w 86"/>
                <a:gd name="T87" fmla="*/ 14 h 85"/>
                <a:gd name="T88" fmla="*/ 46 w 86"/>
                <a:gd name="T89" fmla="*/ 7 h 85"/>
                <a:gd name="T90" fmla="*/ 51 w 86"/>
                <a:gd name="T91" fmla="*/ 16 h 85"/>
                <a:gd name="T92" fmla="*/ 60 w 86"/>
                <a:gd name="T93" fmla="*/ 18 h 85"/>
                <a:gd name="T94" fmla="*/ 70 w 86"/>
                <a:gd name="T95" fmla="*/ 20 h 85"/>
                <a:gd name="T96" fmla="*/ 67 w 86"/>
                <a:gd name="T97" fmla="*/ 29 h 85"/>
                <a:gd name="T98" fmla="*/ 72 w 86"/>
                <a:gd name="T99" fmla="*/ 37 h 85"/>
                <a:gd name="T100" fmla="*/ 78 w 86"/>
                <a:gd name="T101" fmla="*/ 4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6" h="85">
                  <a:moveTo>
                    <a:pt x="85" y="36"/>
                  </a:moveTo>
                  <a:cubicBezTo>
                    <a:pt x="85" y="35"/>
                    <a:pt x="84" y="34"/>
                    <a:pt x="83" y="33"/>
                  </a:cubicBezTo>
                  <a:cubicBezTo>
                    <a:pt x="76" y="31"/>
                    <a:pt x="76" y="31"/>
                    <a:pt x="76" y="31"/>
                  </a:cubicBezTo>
                  <a:cubicBezTo>
                    <a:pt x="76" y="30"/>
                    <a:pt x="75" y="29"/>
                    <a:pt x="75" y="28"/>
                  </a:cubicBezTo>
                  <a:cubicBezTo>
                    <a:pt x="78" y="21"/>
                    <a:pt x="78" y="21"/>
                    <a:pt x="78" y="21"/>
                  </a:cubicBezTo>
                  <a:cubicBezTo>
                    <a:pt x="78" y="20"/>
                    <a:pt x="78" y="18"/>
                    <a:pt x="77" y="17"/>
                  </a:cubicBezTo>
                  <a:cubicBezTo>
                    <a:pt x="75" y="14"/>
                    <a:pt x="72" y="11"/>
                    <a:pt x="68" y="8"/>
                  </a:cubicBezTo>
                  <a:cubicBezTo>
                    <a:pt x="67" y="7"/>
                    <a:pt x="66" y="7"/>
                    <a:pt x="65" y="8"/>
                  </a:cubicBezTo>
                  <a:cubicBezTo>
                    <a:pt x="58" y="11"/>
                    <a:pt x="58" y="11"/>
                    <a:pt x="58" y="11"/>
                  </a:cubicBezTo>
                  <a:cubicBezTo>
                    <a:pt x="57" y="10"/>
                    <a:pt x="56" y="10"/>
                    <a:pt x="55" y="10"/>
                  </a:cubicBezTo>
                  <a:cubicBezTo>
                    <a:pt x="52" y="3"/>
                    <a:pt x="52" y="3"/>
                    <a:pt x="52" y="3"/>
                  </a:cubicBezTo>
                  <a:cubicBezTo>
                    <a:pt x="52" y="2"/>
                    <a:pt x="51" y="1"/>
                    <a:pt x="49" y="0"/>
                  </a:cubicBezTo>
                  <a:cubicBezTo>
                    <a:pt x="45" y="0"/>
                    <a:pt x="41" y="0"/>
                    <a:pt x="37" y="0"/>
                  </a:cubicBezTo>
                  <a:cubicBezTo>
                    <a:pt x="35" y="1"/>
                    <a:pt x="34" y="2"/>
                    <a:pt x="34" y="3"/>
                  </a:cubicBezTo>
                  <a:cubicBezTo>
                    <a:pt x="31" y="10"/>
                    <a:pt x="31" y="10"/>
                    <a:pt x="31" y="10"/>
                  </a:cubicBezTo>
                  <a:cubicBezTo>
                    <a:pt x="30" y="10"/>
                    <a:pt x="29" y="10"/>
                    <a:pt x="28" y="11"/>
                  </a:cubicBezTo>
                  <a:cubicBezTo>
                    <a:pt x="22" y="8"/>
                    <a:pt x="22" y="8"/>
                    <a:pt x="22" y="8"/>
                  </a:cubicBezTo>
                  <a:cubicBezTo>
                    <a:pt x="20" y="7"/>
                    <a:pt x="19" y="7"/>
                    <a:pt x="18" y="8"/>
                  </a:cubicBezTo>
                  <a:cubicBezTo>
                    <a:pt x="14" y="11"/>
                    <a:pt x="11" y="14"/>
                    <a:pt x="9" y="17"/>
                  </a:cubicBezTo>
                  <a:cubicBezTo>
                    <a:pt x="8" y="18"/>
                    <a:pt x="8" y="20"/>
                    <a:pt x="8" y="21"/>
                  </a:cubicBezTo>
                  <a:cubicBezTo>
                    <a:pt x="11" y="28"/>
                    <a:pt x="11" y="28"/>
                    <a:pt x="11" y="28"/>
                  </a:cubicBezTo>
                  <a:cubicBezTo>
                    <a:pt x="11" y="29"/>
                    <a:pt x="10" y="30"/>
                    <a:pt x="10" y="31"/>
                  </a:cubicBezTo>
                  <a:cubicBezTo>
                    <a:pt x="3" y="33"/>
                    <a:pt x="3" y="33"/>
                    <a:pt x="3" y="33"/>
                  </a:cubicBezTo>
                  <a:cubicBezTo>
                    <a:pt x="2" y="34"/>
                    <a:pt x="1" y="35"/>
                    <a:pt x="1" y="36"/>
                  </a:cubicBezTo>
                  <a:cubicBezTo>
                    <a:pt x="0" y="39"/>
                    <a:pt x="0" y="41"/>
                    <a:pt x="0" y="43"/>
                  </a:cubicBezTo>
                  <a:cubicBezTo>
                    <a:pt x="0" y="45"/>
                    <a:pt x="0" y="47"/>
                    <a:pt x="1" y="49"/>
                  </a:cubicBezTo>
                  <a:cubicBezTo>
                    <a:pt x="1" y="50"/>
                    <a:pt x="2" y="52"/>
                    <a:pt x="3" y="52"/>
                  </a:cubicBezTo>
                  <a:cubicBezTo>
                    <a:pt x="10" y="54"/>
                    <a:pt x="10" y="54"/>
                    <a:pt x="10" y="54"/>
                  </a:cubicBezTo>
                  <a:cubicBezTo>
                    <a:pt x="10" y="56"/>
                    <a:pt x="11" y="57"/>
                    <a:pt x="11" y="58"/>
                  </a:cubicBezTo>
                  <a:cubicBezTo>
                    <a:pt x="8" y="64"/>
                    <a:pt x="8" y="64"/>
                    <a:pt x="8" y="64"/>
                  </a:cubicBezTo>
                  <a:cubicBezTo>
                    <a:pt x="8" y="65"/>
                    <a:pt x="8" y="67"/>
                    <a:pt x="9" y="68"/>
                  </a:cubicBezTo>
                  <a:cubicBezTo>
                    <a:pt x="11" y="71"/>
                    <a:pt x="14" y="74"/>
                    <a:pt x="18" y="77"/>
                  </a:cubicBezTo>
                  <a:cubicBezTo>
                    <a:pt x="19" y="78"/>
                    <a:pt x="20" y="78"/>
                    <a:pt x="22" y="77"/>
                  </a:cubicBezTo>
                  <a:cubicBezTo>
                    <a:pt x="28" y="74"/>
                    <a:pt x="28" y="74"/>
                    <a:pt x="28" y="74"/>
                  </a:cubicBezTo>
                  <a:cubicBezTo>
                    <a:pt x="29" y="75"/>
                    <a:pt x="30" y="75"/>
                    <a:pt x="31" y="76"/>
                  </a:cubicBezTo>
                  <a:cubicBezTo>
                    <a:pt x="34" y="82"/>
                    <a:pt x="34" y="82"/>
                    <a:pt x="34" y="82"/>
                  </a:cubicBezTo>
                  <a:cubicBezTo>
                    <a:pt x="34" y="84"/>
                    <a:pt x="35" y="85"/>
                    <a:pt x="37" y="85"/>
                  </a:cubicBezTo>
                  <a:cubicBezTo>
                    <a:pt x="39" y="85"/>
                    <a:pt x="41" y="85"/>
                    <a:pt x="43" y="85"/>
                  </a:cubicBezTo>
                  <a:cubicBezTo>
                    <a:pt x="45" y="85"/>
                    <a:pt x="47" y="85"/>
                    <a:pt x="49" y="85"/>
                  </a:cubicBezTo>
                  <a:cubicBezTo>
                    <a:pt x="51" y="85"/>
                    <a:pt x="52" y="84"/>
                    <a:pt x="52" y="82"/>
                  </a:cubicBezTo>
                  <a:cubicBezTo>
                    <a:pt x="55" y="76"/>
                    <a:pt x="55" y="76"/>
                    <a:pt x="55" y="76"/>
                  </a:cubicBezTo>
                  <a:cubicBezTo>
                    <a:pt x="56" y="75"/>
                    <a:pt x="57" y="75"/>
                    <a:pt x="58" y="74"/>
                  </a:cubicBezTo>
                  <a:cubicBezTo>
                    <a:pt x="65" y="77"/>
                    <a:pt x="65" y="77"/>
                    <a:pt x="65" y="77"/>
                  </a:cubicBezTo>
                  <a:cubicBezTo>
                    <a:pt x="66" y="78"/>
                    <a:pt x="67" y="78"/>
                    <a:pt x="68" y="77"/>
                  </a:cubicBezTo>
                  <a:cubicBezTo>
                    <a:pt x="72" y="74"/>
                    <a:pt x="75" y="71"/>
                    <a:pt x="77" y="68"/>
                  </a:cubicBezTo>
                  <a:cubicBezTo>
                    <a:pt x="78" y="67"/>
                    <a:pt x="78" y="65"/>
                    <a:pt x="78" y="64"/>
                  </a:cubicBezTo>
                  <a:cubicBezTo>
                    <a:pt x="75" y="58"/>
                    <a:pt x="75" y="58"/>
                    <a:pt x="75" y="58"/>
                  </a:cubicBezTo>
                  <a:cubicBezTo>
                    <a:pt x="75" y="57"/>
                    <a:pt x="76" y="56"/>
                    <a:pt x="76" y="54"/>
                  </a:cubicBezTo>
                  <a:cubicBezTo>
                    <a:pt x="83" y="52"/>
                    <a:pt x="83" y="52"/>
                    <a:pt x="83" y="52"/>
                  </a:cubicBezTo>
                  <a:cubicBezTo>
                    <a:pt x="84" y="52"/>
                    <a:pt x="85" y="50"/>
                    <a:pt x="85" y="49"/>
                  </a:cubicBezTo>
                  <a:cubicBezTo>
                    <a:pt x="86" y="47"/>
                    <a:pt x="86" y="45"/>
                    <a:pt x="86" y="43"/>
                  </a:cubicBezTo>
                  <a:cubicBezTo>
                    <a:pt x="86" y="41"/>
                    <a:pt x="86" y="39"/>
                    <a:pt x="85" y="36"/>
                  </a:cubicBezTo>
                  <a:moveTo>
                    <a:pt x="78" y="46"/>
                  </a:moveTo>
                  <a:cubicBezTo>
                    <a:pt x="72" y="48"/>
                    <a:pt x="72" y="48"/>
                    <a:pt x="72" y="48"/>
                  </a:cubicBezTo>
                  <a:cubicBezTo>
                    <a:pt x="71" y="48"/>
                    <a:pt x="70" y="49"/>
                    <a:pt x="70" y="51"/>
                  </a:cubicBezTo>
                  <a:cubicBezTo>
                    <a:pt x="69" y="52"/>
                    <a:pt x="68" y="54"/>
                    <a:pt x="67" y="56"/>
                  </a:cubicBezTo>
                  <a:cubicBezTo>
                    <a:pt x="67" y="57"/>
                    <a:pt x="67" y="58"/>
                    <a:pt x="67" y="59"/>
                  </a:cubicBezTo>
                  <a:cubicBezTo>
                    <a:pt x="70" y="65"/>
                    <a:pt x="70" y="65"/>
                    <a:pt x="70" y="65"/>
                  </a:cubicBezTo>
                  <a:cubicBezTo>
                    <a:pt x="69" y="67"/>
                    <a:pt x="67" y="68"/>
                    <a:pt x="66" y="70"/>
                  </a:cubicBezTo>
                  <a:cubicBezTo>
                    <a:pt x="60" y="67"/>
                    <a:pt x="60" y="67"/>
                    <a:pt x="60" y="67"/>
                  </a:cubicBezTo>
                  <a:cubicBezTo>
                    <a:pt x="59" y="66"/>
                    <a:pt x="57" y="66"/>
                    <a:pt x="56" y="67"/>
                  </a:cubicBezTo>
                  <a:cubicBezTo>
                    <a:pt x="55" y="68"/>
                    <a:pt x="53" y="69"/>
                    <a:pt x="51" y="69"/>
                  </a:cubicBezTo>
                  <a:cubicBezTo>
                    <a:pt x="50" y="70"/>
                    <a:pt x="49" y="70"/>
                    <a:pt x="48" y="72"/>
                  </a:cubicBezTo>
                  <a:cubicBezTo>
                    <a:pt x="46" y="78"/>
                    <a:pt x="46" y="78"/>
                    <a:pt x="46" y="78"/>
                  </a:cubicBezTo>
                  <a:cubicBezTo>
                    <a:pt x="44" y="78"/>
                    <a:pt x="42" y="78"/>
                    <a:pt x="40" y="78"/>
                  </a:cubicBezTo>
                  <a:cubicBezTo>
                    <a:pt x="38" y="72"/>
                    <a:pt x="38" y="72"/>
                    <a:pt x="38" y="72"/>
                  </a:cubicBezTo>
                  <a:cubicBezTo>
                    <a:pt x="37" y="70"/>
                    <a:pt x="36" y="70"/>
                    <a:pt x="35" y="69"/>
                  </a:cubicBezTo>
                  <a:cubicBezTo>
                    <a:pt x="33" y="69"/>
                    <a:pt x="31" y="68"/>
                    <a:pt x="30" y="67"/>
                  </a:cubicBezTo>
                  <a:cubicBezTo>
                    <a:pt x="29" y="66"/>
                    <a:pt x="27" y="66"/>
                    <a:pt x="26" y="67"/>
                  </a:cubicBezTo>
                  <a:cubicBezTo>
                    <a:pt x="20" y="70"/>
                    <a:pt x="20" y="70"/>
                    <a:pt x="20" y="70"/>
                  </a:cubicBezTo>
                  <a:cubicBezTo>
                    <a:pt x="19" y="68"/>
                    <a:pt x="17" y="67"/>
                    <a:pt x="16" y="65"/>
                  </a:cubicBezTo>
                  <a:cubicBezTo>
                    <a:pt x="19" y="59"/>
                    <a:pt x="19" y="59"/>
                    <a:pt x="19" y="59"/>
                  </a:cubicBezTo>
                  <a:cubicBezTo>
                    <a:pt x="19" y="58"/>
                    <a:pt x="19" y="57"/>
                    <a:pt x="19" y="56"/>
                  </a:cubicBezTo>
                  <a:cubicBezTo>
                    <a:pt x="18" y="54"/>
                    <a:pt x="17" y="52"/>
                    <a:pt x="16" y="51"/>
                  </a:cubicBezTo>
                  <a:cubicBezTo>
                    <a:pt x="16" y="49"/>
                    <a:pt x="15" y="48"/>
                    <a:pt x="14" y="48"/>
                  </a:cubicBezTo>
                  <a:cubicBezTo>
                    <a:pt x="8" y="46"/>
                    <a:pt x="8" y="46"/>
                    <a:pt x="8" y="46"/>
                  </a:cubicBezTo>
                  <a:cubicBezTo>
                    <a:pt x="8" y="45"/>
                    <a:pt x="8" y="44"/>
                    <a:pt x="8" y="43"/>
                  </a:cubicBezTo>
                  <a:cubicBezTo>
                    <a:pt x="8" y="42"/>
                    <a:pt x="8" y="41"/>
                    <a:pt x="8" y="39"/>
                  </a:cubicBezTo>
                  <a:cubicBezTo>
                    <a:pt x="14" y="37"/>
                    <a:pt x="14" y="37"/>
                    <a:pt x="14" y="37"/>
                  </a:cubicBezTo>
                  <a:cubicBezTo>
                    <a:pt x="15" y="37"/>
                    <a:pt x="16" y="36"/>
                    <a:pt x="16" y="35"/>
                  </a:cubicBezTo>
                  <a:cubicBezTo>
                    <a:pt x="17" y="33"/>
                    <a:pt x="18" y="31"/>
                    <a:pt x="19" y="29"/>
                  </a:cubicBezTo>
                  <a:cubicBezTo>
                    <a:pt x="19" y="28"/>
                    <a:pt x="19" y="27"/>
                    <a:pt x="19" y="26"/>
                  </a:cubicBezTo>
                  <a:cubicBezTo>
                    <a:pt x="16" y="20"/>
                    <a:pt x="16" y="20"/>
                    <a:pt x="16" y="20"/>
                  </a:cubicBezTo>
                  <a:cubicBezTo>
                    <a:pt x="17" y="18"/>
                    <a:pt x="19" y="17"/>
                    <a:pt x="20" y="15"/>
                  </a:cubicBezTo>
                  <a:cubicBezTo>
                    <a:pt x="26" y="18"/>
                    <a:pt x="26" y="18"/>
                    <a:pt x="26" y="18"/>
                  </a:cubicBezTo>
                  <a:cubicBezTo>
                    <a:pt x="27" y="19"/>
                    <a:pt x="29" y="19"/>
                    <a:pt x="30" y="18"/>
                  </a:cubicBezTo>
                  <a:cubicBezTo>
                    <a:pt x="31" y="17"/>
                    <a:pt x="33" y="17"/>
                    <a:pt x="35" y="16"/>
                  </a:cubicBezTo>
                  <a:cubicBezTo>
                    <a:pt x="36" y="16"/>
                    <a:pt x="37" y="15"/>
                    <a:pt x="38" y="14"/>
                  </a:cubicBezTo>
                  <a:cubicBezTo>
                    <a:pt x="40" y="7"/>
                    <a:pt x="40" y="7"/>
                    <a:pt x="40" y="7"/>
                  </a:cubicBezTo>
                  <a:cubicBezTo>
                    <a:pt x="42" y="7"/>
                    <a:pt x="44" y="7"/>
                    <a:pt x="46" y="7"/>
                  </a:cubicBezTo>
                  <a:cubicBezTo>
                    <a:pt x="48" y="14"/>
                    <a:pt x="48" y="14"/>
                    <a:pt x="48" y="14"/>
                  </a:cubicBezTo>
                  <a:cubicBezTo>
                    <a:pt x="49" y="15"/>
                    <a:pt x="50" y="16"/>
                    <a:pt x="51" y="16"/>
                  </a:cubicBezTo>
                  <a:cubicBezTo>
                    <a:pt x="53" y="17"/>
                    <a:pt x="55" y="17"/>
                    <a:pt x="56" y="18"/>
                  </a:cubicBezTo>
                  <a:cubicBezTo>
                    <a:pt x="57" y="19"/>
                    <a:pt x="59" y="19"/>
                    <a:pt x="60" y="18"/>
                  </a:cubicBezTo>
                  <a:cubicBezTo>
                    <a:pt x="66" y="15"/>
                    <a:pt x="66" y="15"/>
                    <a:pt x="66" y="15"/>
                  </a:cubicBezTo>
                  <a:cubicBezTo>
                    <a:pt x="67" y="17"/>
                    <a:pt x="69" y="18"/>
                    <a:pt x="70" y="20"/>
                  </a:cubicBezTo>
                  <a:cubicBezTo>
                    <a:pt x="67" y="26"/>
                    <a:pt x="67" y="26"/>
                    <a:pt x="67" y="26"/>
                  </a:cubicBezTo>
                  <a:cubicBezTo>
                    <a:pt x="67" y="27"/>
                    <a:pt x="67" y="28"/>
                    <a:pt x="67" y="29"/>
                  </a:cubicBezTo>
                  <a:cubicBezTo>
                    <a:pt x="68" y="31"/>
                    <a:pt x="69" y="33"/>
                    <a:pt x="70" y="35"/>
                  </a:cubicBezTo>
                  <a:cubicBezTo>
                    <a:pt x="70" y="36"/>
                    <a:pt x="71" y="37"/>
                    <a:pt x="72" y="37"/>
                  </a:cubicBezTo>
                  <a:cubicBezTo>
                    <a:pt x="78" y="39"/>
                    <a:pt x="78" y="39"/>
                    <a:pt x="78" y="39"/>
                  </a:cubicBezTo>
                  <a:cubicBezTo>
                    <a:pt x="78" y="41"/>
                    <a:pt x="78" y="42"/>
                    <a:pt x="78" y="43"/>
                  </a:cubicBezTo>
                  <a:cubicBezTo>
                    <a:pt x="78" y="44"/>
                    <a:pt x="78" y="45"/>
                    <a:pt x="78" y="4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7" name="淘宝店chenying0907 55"/>
            <p:cNvSpPr>
              <a:spLocks noEditPoints="1"/>
            </p:cNvSpPr>
            <p:nvPr/>
          </p:nvSpPr>
          <p:spPr bwMode="auto">
            <a:xfrm>
              <a:off x="887" y="1883"/>
              <a:ext cx="69" cy="68"/>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26 h 34"/>
                <a:gd name="T12" fmla="*/ 7 w 34"/>
                <a:gd name="T13" fmla="*/ 17 h 34"/>
                <a:gd name="T14" fmla="*/ 17 w 34"/>
                <a:gd name="T15" fmla="*/ 7 h 34"/>
                <a:gd name="T16" fmla="*/ 27 w 34"/>
                <a:gd name="T17" fmla="*/ 17 h 34"/>
                <a:gd name="T18" fmla="*/ 17 w 34"/>
                <a:gd name="T19" fmla="*/ 2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7"/>
                    <a:pt x="0" y="17"/>
                  </a:cubicBezTo>
                  <a:cubicBezTo>
                    <a:pt x="0" y="26"/>
                    <a:pt x="8" y="34"/>
                    <a:pt x="17" y="34"/>
                  </a:cubicBezTo>
                  <a:cubicBezTo>
                    <a:pt x="26" y="34"/>
                    <a:pt x="34" y="26"/>
                    <a:pt x="34" y="17"/>
                  </a:cubicBezTo>
                  <a:cubicBezTo>
                    <a:pt x="34" y="7"/>
                    <a:pt x="26" y="0"/>
                    <a:pt x="17" y="0"/>
                  </a:cubicBezTo>
                  <a:moveTo>
                    <a:pt x="17" y="26"/>
                  </a:moveTo>
                  <a:cubicBezTo>
                    <a:pt x="12" y="26"/>
                    <a:pt x="7" y="22"/>
                    <a:pt x="7" y="17"/>
                  </a:cubicBezTo>
                  <a:cubicBezTo>
                    <a:pt x="7" y="11"/>
                    <a:pt x="12" y="7"/>
                    <a:pt x="17" y="7"/>
                  </a:cubicBezTo>
                  <a:cubicBezTo>
                    <a:pt x="22" y="7"/>
                    <a:pt x="27" y="11"/>
                    <a:pt x="27" y="17"/>
                  </a:cubicBezTo>
                  <a:cubicBezTo>
                    <a:pt x="27" y="22"/>
                    <a:pt x="22" y="26"/>
                    <a:pt x="17" y="2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4088" name="PA_任意多边形 56"/>
          <p:cNvSpPr>
            <a:spLocks noEditPoints="1"/>
          </p:cNvSpPr>
          <p:nvPr>
            <p:custDataLst>
              <p:tags r:id="rId3"/>
            </p:custDataLst>
          </p:nvPr>
        </p:nvSpPr>
        <p:spPr bwMode="auto">
          <a:xfrm>
            <a:off x="2328864" y="3136598"/>
            <a:ext cx="276225" cy="190559"/>
          </a:xfrm>
          <a:custGeom>
            <a:avLst/>
            <a:gdLst>
              <a:gd name="T0" fmla="*/ 82 w 86"/>
              <a:gd name="T1" fmla="*/ 7 h 59"/>
              <a:gd name="T2" fmla="*/ 74 w 86"/>
              <a:gd name="T3" fmla="*/ 4 h 59"/>
              <a:gd name="T4" fmla="*/ 66 w 86"/>
              <a:gd name="T5" fmla="*/ 7 h 59"/>
              <a:gd name="T6" fmla="*/ 63 w 86"/>
              <a:gd name="T7" fmla="*/ 15 h 59"/>
              <a:gd name="T8" fmla="*/ 64 w 86"/>
              <a:gd name="T9" fmla="*/ 20 h 59"/>
              <a:gd name="T10" fmla="*/ 50 w 86"/>
              <a:gd name="T11" fmla="*/ 32 h 59"/>
              <a:gd name="T12" fmla="*/ 42 w 86"/>
              <a:gd name="T13" fmla="*/ 30 h 59"/>
              <a:gd name="T14" fmla="*/ 35 w 86"/>
              <a:gd name="T15" fmla="*/ 32 h 59"/>
              <a:gd name="T16" fmla="*/ 25 w 86"/>
              <a:gd name="T17" fmla="*/ 20 h 59"/>
              <a:gd name="T18" fmla="*/ 23 w 86"/>
              <a:gd name="T19" fmla="*/ 4 h 59"/>
              <a:gd name="T20" fmla="*/ 14 w 86"/>
              <a:gd name="T21" fmla="*/ 0 h 59"/>
              <a:gd name="T22" fmla="*/ 4 w 86"/>
              <a:gd name="T23" fmla="*/ 4 h 59"/>
              <a:gd name="T24" fmla="*/ 0 w 86"/>
              <a:gd name="T25" fmla="*/ 14 h 59"/>
              <a:gd name="T26" fmla="*/ 4 w 86"/>
              <a:gd name="T27" fmla="*/ 23 h 59"/>
              <a:gd name="T28" fmla="*/ 14 w 86"/>
              <a:gd name="T29" fmla="*/ 27 h 59"/>
              <a:gd name="T30" fmla="*/ 20 w 86"/>
              <a:gd name="T31" fmla="*/ 25 h 59"/>
              <a:gd name="T32" fmla="*/ 30 w 86"/>
              <a:gd name="T33" fmla="*/ 37 h 59"/>
              <a:gd name="T34" fmla="*/ 32 w 86"/>
              <a:gd name="T35" fmla="*/ 55 h 59"/>
              <a:gd name="T36" fmla="*/ 42 w 86"/>
              <a:gd name="T37" fmla="*/ 59 h 59"/>
              <a:gd name="T38" fmla="*/ 52 w 86"/>
              <a:gd name="T39" fmla="*/ 55 h 59"/>
              <a:gd name="T40" fmla="*/ 55 w 86"/>
              <a:gd name="T41" fmla="*/ 38 h 59"/>
              <a:gd name="T42" fmla="*/ 69 w 86"/>
              <a:gd name="T43" fmla="*/ 25 h 59"/>
              <a:gd name="T44" fmla="*/ 74 w 86"/>
              <a:gd name="T45" fmla="*/ 27 h 59"/>
              <a:gd name="T46" fmla="*/ 82 w 86"/>
              <a:gd name="T47" fmla="*/ 23 h 59"/>
              <a:gd name="T48" fmla="*/ 86 w 86"/>
              <a:gd name="T49" fmla="*/ 15 h 59"/>
              <a:gd name="T50" fmla="*/ 82 w 86"/>
              <a:gd name="T51" fmla="*/ 7 h 59"/>
              <a:gd name="T52" fmla="*/ 9 w 86"/>
              <a:gd name="T53" fmla="*/ 18 h 59"/>
              <a:gd name="T54" fmla="*/ 8 w 86"/>
              <a:gd name="T55" fmla="*/ 14 h 59"/>
              <a:gd name="T56" fmla="*/ 9 w 86"/>
              <a:gd name="T57" fmla="*/ 9 h 59"/>
              <a:gd name="T58" fmla="*/ 14 w 86"/>
              <a:gd name="T59" fmla="*/ 8 h 59"/>
              <a:gd name="T60" fmla="*/ 18 w 86"/>
              <a:gd name="T61" fmla="*/ 9 h 59"/>
              <a:gd name="T62" fmla="*/ 18 w 86"/>
              <a:gd name="T63" fmla="*/ 18 h 59"/>
              <a:gd name="T64" fmla="*/ 9 w 86"/>
              <a:gd name="T65" fmla="*/ 18 h 59"/>
              <a:gd name="T66" fmla="*/ 77 w 86"/>
              <a:gd name="T67" fmla="*/ 18 h 59"/>
              <a:gd name="T68" fmla="*/ 71 w 86"/>
              <a:gd name="T69" fmla="*/ 18 h 59"/>
              <a:gd name="T70" fmla="*/ 70 w 86"/>
              <a:gd name="T71" fmla="*/ 15 h 59"/>
              <a:gd name="T72" fmla="*/ 71 w 86"/>
              <a:gd name="T73" fmla="*/ 12 h 59"/>
              <a:gd name="T74" fmla="*/ 74 w 86"/>
              <a:gd name="T75" fmla="*/ 11 h 59"/>
              <a:gd name="T76" fmla="*/ 77 w 86"/>
              <a:gd name="T77" fmla="*/ 12 h 59"/>
              <a:gd name="T78" fmla="*/ 78 w 86"/>
              <a:gd name="T79" fmla="*/ 15 h 59"/>
              <a:gd name="T80" fmla="*/ 77 w 86"/>
              <a:gd name="T81" fmla="*/ 1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6" h="59">
                <a:moveTo>
                  <a:pt x="82" y="7"/>
                </a:moveTo>
                <a:cubicBezTo>
                  <a:pt x="80" y="5"/>
                  <a:pt x="77" y="4"/>
                  <a:pt x="74" y="4"/>
                </a:cubicBezTo>
                <a:cubicBezTo>
                  <a:pt x="71" y="4"/>
                  <a:pt x="68" y="5"/>
                  <a:pt x="66" y="7"/>
                </a:cubicBezTo>
                <a:cubicBezTo>
                  <a:pt x="64" y="9"/>
                  <a:pt x="63" y="12"/>
                  <a:pt x="63" y="15"/>
                </a:cubicBezTo>
                <a:cubicBezTo>
                  <a:pt x="63" y="17"/>
                  <a:pt x="63" y="18"/>
                  <a:pt x="64" y="20"/>
                </a:cubicBezTo>
                <a:cubicBezTo>
                  <a:pt x="50" y="32"/>
                  <a:pt x="50" y="32"/>
                  <a:pt x="50" y="32"/>
                </a:cubicBezTo>
                <a:cubicBezTo>
                  <a:pt x="47" y="31"/>
                  <a:pt x="45" y="30"/>
                  <a:pt x="42" y="30"/>
                </a:cubicBezTo>
                <a:cubicBezTo>
                  <a:pt x="40" y="30"/>
                  <a:pt x="37" y="31"/>
                  <a:pt x="35" y="32"/>
                </a:cubicBezTo>
                <a:cubicBezTo>
                  <a:pt x="25" y="20"/>
                  <a:pt x="25" y="20"/>
                  <a:pt x="25" y="20"/>
                </a:cubicBezTo>
                <a:cubicBezTo>
                  <a:pt x="28" y="15"/>
                  <a:pt x="27" y="8"/>
                  <a:pt x="23" y="4"/>
                </a:cubicBezTo>
                <a:cubicBezTo>
                  <a:pt x="21" y="2"/>
                  <a:pt x="17" y="0"/>
                  <a:pt x="14" y="0"/>
                </a:cubicBezTo>
                <a:cubicBezTo>
                  <a:pt x="10" y="0"/>
                  <a:pt x="7" y="2"/>
                  <a:pt x="4" y="4"/>
                </a:cubicBezTo>
                <a:cubicBezTo>
                  <a:pt x="2" y="7"/>
                  <a:pt x="0" y="10"/>
                  <a:pt x="0" y="14"/>
                </a:cubicBezTo>
                <a:cubicBezTo>
                  <a:pt x="0" y="17"/>
                  <a:pt x="2" y="20"/>
                  <a:pt x="4" y="23"/>
                </a:cubicBezTo>
                <a:cubicBezTo>
                  <a:pt x="7" y="25"/>
                  <a:pt x="10" y="27"/>
                  <a:pt x="14" y="27"/>
                </a:cubicBezTo>
                <a:cubicBezTo>
                  <a:pt x="16" y="27"/>
                  <a:pt x="18" y="26"/>
                  <a:pt x="20" y="25"/>
                </a:cubicBezTo>
                <a:cubicBezTo>
                  <a:pt x="30" y="37"/>
                  <a:pt x="30" y="37"/>
                  <a:pt x="30" y="37"/>
                </a:cubicBezTo>
                <a:cubicBezTo>
                  <a:pt x="27" y="43"/>
                  <a:pt x="27" y="50"/>
                  <a:pt x="32" y="55"/>
                </a:cubicBezTo>
                <a:cubicBezTo>
                  <a:pt x="35" y="58"/>
                  <a:pt x="38" y="59"/>
                  <a:pt x="42" y="59"/>
                </a:cubicBezTo>
                <a:cubicBezTo>
                  <a:pt x="46" y="59"/>
                  <a:pt x="50" y="58"/>
                  <a:pt x="52" y="55"/>
                </a:cubicBezTo>
                <a:cubicBezTo>
                  <a:pt x="57" y="50"/>
                  <a:pt x="58" y="43"/>
                  <a:pt x="55" y="38"/>
                </a:cubicBezTo>
                <a:cubicBezTo>
                  <a:pt x="69" y="25"/>
                  <a:pt x="69" y="25"/>
                  <a:pt x="69" y="25"/>
                </a:cubicBezTo>
                <a:cubicBezTo>
                  <a:pt x="71" y="26"/>
                  <a:pt x="72" y="27"/>
                  <a:pt x="74" y="27"/>
                </a:cubicBezTo>
                <a:cubicBezTo>
                  <a:pt x="77" y="27"/>
                  <a:pt x="80" y="25"/>
                  <a:pt x="82" y="23"/>
                </a:cubicBezTo>
                <a:cubicBezTo>
                  <a:pt x="85" y="21"/>
                  <a:pt x="86" y="18"/>
                  <a:pt x="86" y="15"/>
                </a:cubicBezTo>
                <a:cubicBezTo>
                  <a:pt x="86" y="12"/>
                  <a:pt x="85" y="9"/>
                  <a:pt x="82" y="7"/>
                </a:cubicBezTo>
                <a:moveTo>
                  <a:pt x="9" y="18"/>
                </a:moveTo>
                <a:cubicBezTo>
                  <a:pt x="8" y="17"/>
                  <a:pt x="8" y="15"/>
                  <a:pt x="8" y="14"/>
                </a:cubicBezTo>
                <a:cubicBezTo>
                  <a:pt x="8" y="12"/>
                  <a:pt x="8" y="10"/>
                  <a:pt x="9" y="9"/>
                </a:cubicBezTo>
                <a:cubicBezTo>
                  <a:pt x="11" y="8"/>
                  <a:pt x="12" y="8"/>
                  <a:pt x="14" y="8"/>
                </a:cubicBezTo>
                <a:cubicBezTo>
                  <a:pt x="15" y="8"/>
                  <a:pt x="17" y="8"/>
                  <a:pt x="18" y="9"/>
                </a:cubicBezTo>
                <a:cubicBezTo>
                  <a:pt x="20" y="12"/>
                  <a:pt x="20" y="15"/>
                  <a:pt x="18" y="18"/>
                </a:cubicBezTo>
                <a:cubicBezTo>
                  <a:pt x="16" y="20"/>
                  <a:pt x="12" y="20"/>
                  <a:pt x="9" y="18"/>
                </a:cubicBezTo>
                <a:moveTo>
                  <a:pt x="77" y="18"/>
                </a:moveTo>
                <a:cubicBezTo>
                  <a:pt x="76" y="20"/>
                  <a:pt x="73" y="20"/>
                  <a:pt x="71" y="18"/>
                </a:cubicBezTo>
                <a:cubicBezTo>
                  <a:pt x="71" y="17"/>
                  <a:pt x="70" y="16"/>
                  <a:pt x="70" y="15"/>
                </a:cubicBezTo>
                <a:cubicBezTo>
                  <a:pt x="70" y="14"/>
                  <a:pt x="71" y="13"/>
                  <a:pt x="71" y="12"/>
                </a:cubicBezTo>
                <a:cubicBezTo>
                  <a:pt x="72" y="11"/>
                  <a:pt x="73" y="11"/>
                  <a:pt x="74" y="11"/>
                </a:cubicBezTo>
                <a:cubicBezTo>
                  <a:pt x="75" y="11"/>
                  <a:pt x="76" y="11"/>
                  <a:pt x="77" y="12"/>
                </a:cubicBezTo>
                <a:cubicBezTo>
                  <a:pt x="78" y="13"/>
                  <a:pt x="78" y="14"/>
                  <a:pt x="78" y="15"/>
                </a:cubicBezTo>
                <a:cubicBezTo>
                  <a:pt x="78" y="16"/>
                  <a:pt x="78" y="17"/>
                  <a:pt x="77"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91" name="PA_淘宝店chenying0907 59"/>
          <p:cNvSpPr>
            <a:spLocks noChangeArrowheads="1"/>
          </p:cNvSpPr>
          <p:nvPr>
            <p:custDataLst>
              <p:tags r:id="rId4"/>
            </p:custDataLst>
          </p:nvPr>
        </p:nvSpPr>
        <p:spPr bwMode="auto">
          <a:xfrm>
            <a:off x="444078" y="768785"/>
            <a:ext cx="4271938" cy="4321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itchFamily="34" charset="0"/>
              <a:buNone/>
            </a:pPr>
            <a:r>
              <a:rPr lang="zh-CN" altLang="en-US" sz="1400" b="1" dirty="0">
                <a:solidFill>
                  <a:schemeClr val="bg1">
                    <a:lumMod val="50000"/>
                  </a:schemeClr>
                </a:solidFill>
                <a:latin typeface="微软雅黑 Light" panose="020B0502040204020203" pitchFamily="34" charset="-122"/>
                <a:ea typeface="微软雅黑 Light" panose="020B0502040204020203" pitchFamily="34" charset="-122"/>
              </a:rPr>
              <a:t>项目的环境、条件、假定和限制：</a:t>
            </a:r>
            <a:endParaRPr lang="zh-CN" altLang="en-US" sz="1100" b="1" dirty="0">
              <a:solidFill>
                <a:schemeClr val="bg1">
                  <a:lumMod val="50000"/>
                </a:schemeClr>
              </a:solidFill>
              <a:latin typeface="微软雅黑 Light" panose="020B0502040204020203" pitchFamily="34" charset="-122"/>
              <a:ea typeface="微软雅黑 Light" panose="020B0502040204020203" pitchFamily="34" charset="-122"/>
            </a:endParaRPr>
          </a:p>
          <a:p>
            <a:pPr>
              <a:lnSpc>
                <a:spcPct val="120000"/>
              </a:lnSpc>
              <a:buFont typeface="Arial" pitchFamily="34" charset="0"/>
              <a:buNone/>
            </a:pP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1.</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项目环境</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资金：资金充足</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劳动力：劳动力充足并低廉</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价格：项目投入大量人力，少量财力</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劳动生产率：中</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管理人员水平：中</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政府政策：无</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顾客需求：语音附件</a:t>
            </a:r>
          </a:p>
          <a:p>
            <a:pPr>
              <a:lnSpc>
                <a:spcPct val="120000"/>
              </a:lnSpc>
              <a:buFont typeface="Arial" pitchFamily="34" charset="0"/>
              <a:buNone/>
            </a:pP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2.</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项目条件</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项目周期：</a:t>
            </a: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3</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个半月</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性能规划：约球软件</a:t>
            </a:r>
          </a:p>
          <a:p>
            <a:pPr>
              <a:lnSpc>
                <a:spcPct val="120000"/>
              </a:lnSpc>
              <a:buFont typeface="Arial" pitchFamily="34" charset="0"/>
              <a:buNone/>
            </a:pP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3.</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项目假定</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  </a:t>
            </a: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(1) </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项目前期计划阶段出现错误</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  </a:t>
            </a: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(2) </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项目开发阶段出现错误</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  </a:t>
            </a: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(3) </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项目验收阶段因前期的错误导致功能的无法实现</a:t>
            </a:r>
          </a:p>
          <a:p>
            <a:pPr>
              <a:lnSpc>
                <a:spcPct val="120000"/>
              </a:lnSpc>
              <a:buFont typeface="Arial" pitchFamily="34" charset="0"/>
              <a:buNone/>
            </a:pP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4.</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项目限制</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  技术限制：项目要求技术较高</a:t>
            </a: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开发人员几乎没有前期开发类似产品经验。</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  经济限制：学生为开发团队</a:t>
            </a: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经济投入有限。</a:t>
            </a:r>
          </a:p>
          <a:p>
            <a:pPr>
              <a:lnSpc>
                <a:spcPct val="120000"/>
              </a:lnSpc>
              <a:buFont typeface="Arial" pitchFamily="34" charset="0"/>
              <a:buNone/>
            </a:pP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  时间限制：作为课程作业</a:t>
            </a:r>
            <a:r>
              <a:rPr lang="en-US" altLang="zh-CN" sz="1100" dirty="0">
                <a:solidFill>
                  <a:schemeClr val="bg1">
                    <a:lumMod val="50000"/>
                  </a:schemeClr>
                </a:solidFill>
                <a:latin typeface="微软雅黑 Light" panose="020B0502040204020203" pitchFamily="34" charset="-122"/>
                <a:ea typeface="微软雅黑 Light" panose="020B0502040204020203" pitchFamily="34" charset="-122"/>
              </a:rPr>
              <a:t>,</a:t>
            </a:r>
            <a:r>
              <a:rPr lang="zh-CN" altLang="en-US" sz="1100" dirty="0">
                <a:solidFill>
                  <a:schemeClr val="bg1">
                    <a:lumMod val="50000"/>
                  </a:schemeClr>
                </a:solidFill>
                <a:latin typeface="微软雅黑 Light" panose="020B0502040204020203" pitchFamily="34" charset="-122"/>
                <a:ea typeface="微软雅黑 Light" panose="020B0502040204020203" pitchFamily="34" charset="-122"/>
              </a:rPr>
              <a:t>时间方面有限</a:t>
            </a:r>
          </a:p>
        </p:txBody>
      </p:sp>
      <p:grpSp>
        <p:nvGrpSpPr>
          <p:cNvPr id="44097" name="PA_淘宝店chenying0907 65"/>
          <p:cNvGrpSpPr>
            <a:grpSpLocks/>
          </p:cNvGrpSpPr>
          <p:nvPr>
            <p:custDataLst>
              <p:tags r:id="rId5"/>
            </p:custDataLst>
          </p:nvPr>
        </p:nvGrpSpPr>
        <p:grpSpPr bwMode="auto">
          <a:xfrm>
            <a:off x="5148263" y="1932108"/>
            <a:ext cx="3384550" cy="2488381"/>
            <a:chOff x="3243" y="1030"/>
            <a:chExt cx="2132" cy="1567"/>
          </a:xfrm>
        </p:grpSpPr>
        <p:sp>
          <p:nvSpPr>
            <p:cNvPr id="44098" name="Oval 66"/>
            <p:cNvSpPr>
              <a:spLocks noChangeArrowheads="1"/>
            </p:cNvSpPr>
            <p:nvPr/>
          </p:nvSpPr>
          <p:spPr bwMode="auto">
            <a:xfrm>
              <a:off x="3243" y="2555"/>
              <a:ext cx="2132" cy="42"/>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44099" name="Picture 67" descr="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322" y="1030"/>
              <a:ext cx="2025" cy="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100" name="Rectangle 68" descr="psb"/>
            <p:cNvSpPr>
              <a:spLocks noChangeArrowheads="1"/>
            </p:cNvSpPr>
            <p:nvPr/>
          </p:nvSpPr>
          <p:spPr bwMode="auto">
            <a:xfrm>
              <a:off x="3395" y="1099"/>
              <a:ext cx="1871" cy="1083"/>
            </a:xfrm>
            <a:prstGeom prst="rect">
              <a:avLst/>
            </a:prstGeom>
            <a:blipFill dpi="0" rotWithShape="1">
              <a:blip r:embed="rId11" cstate="print">
                <a:extLst>
                  <a:ext uri="{28A0092B-C50C-407E-A947-70E740481C1C}">
                    <a14:useLocalDpi xmlns:a14="http://schemas.microsoft.com/office/drawing/2010/main" val="0"/>
                  </a:ext>
                </a:extLst>
              </a:blip>
              <a:srcRect/>
              <a:stretch>
                <a:fillRect/>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39" name="PA_淘宝店chenying0907 38"/>
          <p:cNvGrpSpPr/>
          <p:nvPr>
            <p:custDataLst>
              <p:tags r:id="rId6"/>
            </p:custDataLst>
          </p:nvPr>
        </p:nvGrpSpPr>
        <p:grpSpPr>
          <a:xfrm>
            <a:off x="-9190" y="0"/>
            <a:ext cx="620750" cy="791858"/>
            <a:chOff x="0" y="-21236"/>
            <a:chExt cx="3311527" cy="4224338"/>
          </a:xfrm>
        </p:grpSpPr>
        <p:sp>
          <p:nvSpPr>
            <p:cNvPr id="51"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4" name="PA_文本框 4"/>
          <p:cNvSpPr txBox="1">
            <a:spLocks noChangeArrowheads="1"/>
          </p:cNvSpPr>
          <p:nvPr>
            <p:custDataLst>
              <p:tags r:id="rId7"/>
            </p:custDataLst>
          </p:nvPr>
        </p:nvSpPr>
        <p:spPr bwMode="auto">
          <a:xfrm>
            <a:off x="535359" y="184337"/>
            <a:ext cx="3775393"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项目的环境、条件、假定和限制</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5" name="PA_文本框 5"/>
          <p:cNvSpPr txBox="1">
            <a:spLocks noChangeArrowheads="1"/>
          </p:cNvSpPr>
          <p:nvPr>
            <p:custDataLst>
              <p:tags r:id="rId8"/>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Tree>
    <p:extLst>
      <p:ext uri="{BB962C8B-B14F-4D97-AF65-F5344CB8AC3E}">
        <p14:creationId xmlns:p14="http://schemas.microsoft.com/office/powerpoint/2010/main" val="3632256497"/>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4090"/>
                                        </p:tgtEl>
                                        <p:attrNameLst>
                                          <p:attrName>style.visibility</p:attrName>
                                        </p:attrNameLst>
                                      </p:cBhvr>
                                      <p:to>
                                        <p:strVal val="visible"/>
                                      </p:to>
                                    </p:set>
                                    <p:animEffect transition="in" filter="fade">
                                      <p:cBhvr>
                                        <p:cTn id="7" dur="500"/>
                                        <p:tgtEl>
                                          <p:spTgt spid="44090"/>
                                        </p:tgtEl>
                                      </p:cBhvr>
                                    </p:animEffect>
                                  </p:childTnLst>
                                </p:cTn>
                              </p:par>
                              <p:par>
                                <p:cTn id="8" presetID="10" presetClass="entr" presetSubtype="0" fill="hold" nodeType="withEffect">
                                  <p:stCondLst>
                                    <p:cond delay="1800"/>
                                  </p:stCondLst>
                                  <p:childTnLst>
                                    <p:set>
                                      <p:cBhvr>
                                        <p:cTn id="9" dur="1" fill="hold">
                                          <p:stCondLst>
                                            <p:cond delay="0"/>
                                          </p:stCondLst>
                                        </p:cTn>
                                        <p:tgtEl>
                                          <p:spTgt spid="44089"/>
                                        </p:tgtEl>
                                        <p:attrNameLst>
                                          <p:attrName>style.visibility</p:attrName>
                                        </p:attrNameLst>
                                      </p:cBhvr>
                                      <p:to>
                                        <p:strVal val="visible"/>
                                      </p:to>
                                    </p:set>
                                    <p:animEffect transition="in" filter="fade">
                                      <p:cBhvr>
                                        <p:cTn id="10" dur="500"/>
                                        <p:tgtEl>
                                          <p:spTgt spid="44089"/>
                                        </p:tgtEl>
                                      </p:cBhvr>
                                    </p:animEffect>
                                  </p:childTnLst>
                                </p:cTn>
                              </p:par>
                              <p:par>
                                <p:cTn id="11" presetID="10" presetClass="entr" presetSubtype="0" fill="hold" grpId="0" nodeType="withEffect">
                                  <p:stCondLst>
                                    <p:cond delay="2100"/>
                                  </p:stCondLst>
                                  <p:childTnLst>
                                    <p:set>
                                      <p:cBhvr>
                                        <p:cTn id="12" dur="1" fill="hold">
                                          <p:stCondLst>
                                            <p:cond delay="0"/>
                                          </p:stCondLst>
                                        </p:cTn>
                                        <p:tgtEl>
                                          <p:spTgt spid="44088"/>
                                        </p:tgtEl>
                                        <p:attrNameLst>
                                          <p:attrName>style.visibility</p:attrName>
                                        </p:attrNameLst>
                                      </p:cBhvr>
                                      <p:to>
                                        <p:strVal val="visible"/>
                                      </p:to>
                                    </p:set>
                                    <p:animEffect transition="in" filter="fade">
                                      <p:cBhvr>
                                        <p:cTn id="13" dur="500"/>
                                        <p:tgtEl>
                                          <p:spTgt spid="44088"/>
                                        </p:tgtEl>
                                      </p:cBhvr>
                                    </p:animEffect>
                                  </p:childTnLst>
                                </p:cTn>
                              </p:par>
                              <p:par>
                                <p:cTn id="14" presetID="10" presetClass="entr" presetSubtype="0" fill="hold" grpId="0" nodeType="withEffect">
                                  <p:stCondLst>
                                    <p:cond delay="2400"/>
                                  </p:stCondLst>
                                  <p:childTnLst>
                                    <p:set>
                                      <p:cBhvr>
                                        <p:cTn id="15" dur="1" fill="hold">
                                          <p:stCondLst>
                                            <p:cond delay="0"/>
                                          </p:stCondLst>
                                        </p:cTn>
                                        <p:tgtEl>
                                          <p:spTgt spid="44091"/>
                                        </p:tgtEl>
                                        <p:attrNameLst>
                                          <p:attrName>style.visibility</p:attrName>
                                        </p:attrNameLst>
                                      </p:cBhvr>
                                      <p:to>
                                        <p:strVal val="visible"/>
                                      </p:to>
                                    </p:set>
                                    <p:animEffect transition="in" filter="fade">
                                      <p:cBhvr>
                                        <p:cTn id="16" dur="500"/>
                                        <p:tgtEl>
                                          <p:spTgt spid="44091"/>
                                        </p:tgtEl>
                                      </p:cBhvr>
                                    </p:animEffect>
                                  </p:childTnLst>
                                </p:cTn>
                              </p:par>
                              <p:par>
                                <p:cTn id="17" presetID="10" presetClass="entr" presetSubtype="0" fill="hold" nodeType="withEffect">
                                  <p:stCondLst>
                                    <p:cond delay="1500"/>
                                  </p:stCondLst>
                                  <p:childTnLst>
                                    <p:set>
                                      <p:cBhvr>
                                        <p:cTn id="18" dur="1" fill="hold">
                                          <p:stCondLst>
                                            <p:cond delay="0"/>
                                          </p:stCondLst>
                                        </p:cTn>
                                        <p:tgtEl>
                                          <p:spTgt spid="44097"/>
                                        </p:tgtEl>
                                        <p:attrNameLst>
                                          <p:attrName>style.visibility</p:attrName>
                                        </p:attrNameLst>
                                      </p:cBhvr>
                                      <p:to>
                                        <p:strVal val="visible"/>
                                      </p:to>
                                    </p:set>
                                    <p:animEffect transition="in" filter="fade">
                                      <p:cBhvr>
                                        <p:cTn id="19" dur="500"/>
                                        <p:tgtEl>
                                          <p:spTgt spid="44097"/>
                                        </p:tgtEl>
                                      </p:cBhvr>
                                    </p:animEffect>
                                  </p:childTnLst>
                                </p:cTn>
                              </p:par>
                              <p:par>
                                <p:cTn id="20" presetID="10" presetClass="entr" presetSubtype="0" fill="hold" nodeType="withEffect">
                                  <p:stCondLst>
                                    <p:cond delay="180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par>
                                <p:cTn id="23" presetID="10" presetClass="entr" presetSubtype="0" fill="hold" grpId="0" nodeType="withEffect">
                                  <p:stCondLst>
                                    <p:cond delay="2100"/>
                                  </p:stCondLst>
                                  <p:childTnLst>
                                    <p:set>
                                      <p:cBhvr>
                                        <p:cTn id="24" dur="1" fill="hold">
                                          <p:stCondLst>
                                            <p:cond delay="0"/>
                                          </p:stCondLst>
                                        </p:cTn>
                                        <p:tgtEl>
                                          <p:spTgt spid="54"/>
                                        </p:tgtEl>
                                        <p:attrNameLst>
                                          <p:attrName>style.visibility</p:attrName>
                                        </p:attrNameLst>
                                      </p:cBhvr>
                                      <p:to>
                                        <p:strVal val="visible"/>
                                      </p:to>
                                    </p:set>
                                    <p:animEffect transition="in" filter="fade">
                                      <p:cBhvr>
                                        <p:cTn id="25" dur="500"/>
                                        <p:tgtEl>
                                          <p:spTgt spid="54"/>
                                        </p:tgtEl>
                                      </p:cBhvr>
                                    </p:animEffect>
                                  </p:childTnLst>
                                </p:cTn>
                              </p:par>
                              <p:par>
                                <p:cTn id="26" presetID="10" presetClass="entr" presetSubtype="0" fill="hold" grpId="0" nodeType="withEffect">
                                  <p:stCondLst>
                                    <p:cond delay="240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88" grpId="0" animBg="1"/>
      <p:bldP spid="44091" grpId="0"/>
      <p:bldP spid="54" grpId="0"/>
      <p:bldP spid="5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78" name="PA_淘宝店chenying0907 22" descr="sy_64934932458副本"/>
          <p:cNvSpPr>
            <a:spLocks noChangeArrowheads="1"/>
          </p:cNvSpPr>
          <p:nvPr>
            <p:custDataLst>
              <p:tags r:id="rId1"/>
            </p:custDataLst>
          </p:nvPr>
        </p:nvSpPr>
        <p:spPr bwMode="auto">
          <a:xfrm>
            <a:off x="1066800" y="2987059"/>
            <a:ext cx="1716088" cy="1711853"/>
          </a:xfrm>
          <a:prstGeom prst="rect">
            <a:avLst/>
          </a:prstGeom>
          <a:blipFill dpi="0" rotWithShape="1">
            <a:blip r:embed="rId12" cstate="print">
              <a:extLst>
                <a:ext uri="{28A0092B-C50C-407E-A947-70E740481C1C}">
                  <a14:useLocalDpi xmlns:a14="http://schemas.microsoft.com/office/drawing/2010/main" val="0"/>
                </a:ext>
              </a:extLst>
            </a:blip>
            <a:srcRect/>
            <a:stretch>
              <a:fillRect l="-11885" r="-11885"/>
            </a:stretch>
          </a:blipFill>
          <a:ln>
            <a:noFill/>
          </a:ln>
          <a:extLst/>
        </p:spPr>
        <p:txBody>
          <a:bodyPr/>
          <a:lstStyle/>
          <a:p>
            <a:endParaRPr lang="zh-CN" altLang="en-US"/>
          </a:p>
        </p:txBody>
      </p:sp>
      <p:sp>
        <p:nvSpPr>
          <p:cNvPr id="19479" name="PA_淘宝店chenying0907 23" descr="sy_20111224160806078015"/>
          <p:cNvSpPr>
            <a:spLocks noChangeArrowheads="1"/>
          </p:cNvSpPr>
          <p:nvPr>
            <p:custDataLst>
              <p:tags r:id="rId2"/>
            </p:custDataLst>
          </p:nvPr>
        </p:nvSpPr>
        <p:spPr bwMode="auto">
          <a:xfrm>
            <a:off x="2830514" y="1275206"/>
            <a:ext cx="1716087" cy="1711853"/>
          </a:xfrm>
          <a:prstGeom prst="rect">
            <a:avLst/>
          </a:prstGeom>
          <a:blipFill dpi="0" rotWithShape="1">
            <a:blip r:embed="rId13" cstate="print">
              <a:extLst>
                <a:ext uri="{28A0092B-C50C-407E-A947-70E740481C1C}">
                  <a14:useLocalDpi xmlns:a14="http://schemas.microsoft.com/office/drawing/2010/main" val="0"/>
                </a:ext>
              </a:extLst>
            </a:blip>
            <a:srcRect/>
            <a:stretch>
              <a:fillRect l="-23423" t="580" r="-23423" b="580"/>
            </a:stretch>
          </a:blipFill>
          <a:ln>
            <a:noFill/>
          </a:ln>
          <a:extLst/>
        </p:spPr>
        <p:txBody>
          <a:bodyPr/>
          <a:lstStyle/>
          <a:p>
            <a:endParaRPr lang="zh-CN" altLang="en-US"/>
          </a:p>
        </p:txBody>
      </p:sp>
      <p:sp>
        <p:nvSpPr>
          <p:cNvPr id="19481" name="PA_任意多边形 25" descr="17957756_101728372001_2副本"/>
          <p:cNvSpPr>
            <a:spLocks/>
          </p:cNvSpPr>
          <p:nvPr>
            <p:custDataLst>
              <p:tags r:id="rId3"/>
            </p:custDataLst>
          </p:nvPr>
        </p:nvSpPr>
        <p:spPr bwMode="auto">
          <a:xfrm>
            <a:off x="4594226" y="1275206"/>
            <a:ext cx="3482975" cy="3423706"/>
          </a:xfrm>
          <a:custGeom>
            <a:avLst/>
            <a:gdLst>
              <a:gd name="T0" fmla="*/ 0 w 2507"/>
              <a:gd name="T1" fmla="*/ 0 h 2464"/>
              <a:gd name="T2" fmla="*/ 0 w 2507"/>
              <a:gd name="T3" fmla="*/ 1232 h 2464"/>
              <a:gd name="T4" fmla="*/ 0 w 2507"/>
              <a:gd name="T5" fmla="*/ 2464 h 2464"/>
              <a:gd name="T6" fmla="*/ 2507 w 2507"/>
              <a:gd name="T7" fmla="*/ 2464 h 2464"/>
              <a:gd name="T8" fmla="*/ 2507 w 2507"/>
              <a:gd name="T9" fmla="*/ 1232 h 2464"/>
              <a:gd name="T10" fmla="*/ 2507 w 2507"/>
              <a:gd name="T11" fmla="*/ 0 h 2464"/>
              <a:gd name="T12" fmla="*/ 0 w 2507"/>
              <a:gd name="T13" fmla="*/ 0 h 2464"/>
            </a:gdLst>
            <a:ahLst/>
            <a:cxnLst>
              <a:cxn ang="0">
                <a:pos x="T0" y="T1"/>
              </a:cxn>
              <a:cxn ang="0">
                <a:pos x="T2" y="T3"/>
              </a:cxn>
              <a:cxn ang="0">
                <a:pos x="T4" y="T5"/>
              </a:cxn>
              <a:cxn ang="0">
                <a:pos x="T6" y="T7"/>
              </a:cxn>
              <a:cxn ang="0">
                <a:pos x="T8" y="T9"/>
              </a:cxn>
              <a:cxn ang="0">
                <a:pos x="T10" y="T11"/>
              </a:cxn>
              <a:cxn ang="0">
                <a:pos x="T12" y="T13"/>
              </a:cxn>
            </a:cxnLst>
            <a:rect l="0" t="0" r="r" b="b"/>
            <a:pathLst>
              <a:path w="2507" h="2464">
                <a:moveTo>
                  <a:pt x="0" y="0"/>
                </a:moveTo>
                <a:lnTo>
                  <a:pt x="0" y="1232"/>
                </a:lnTo>
                <a:lnTo>
                  <a:pt x="0" y="2464"/>
                </a:lnTo>
                <a:lnTo>
                  <a:pt x="2507" y="2464"/>
                </a:lnTo>
                <a:lnTo>
                  <a:pt x="2507" y="1232"/>
                </a:lnTo>
                <a:lnTo>
                  <a:pt x="2507" y="0"/>
                </a:lnTo>
                <a:lnTo>
                  <a:pt x="0" y="0"/>
                </a:lnTo>
                <a:close/>
              </a:path>
            </a:pathLst>
          </a:custGeom>
          <a:blipFill dpi="0" rotWithShape="1">
            <a:blip r:embed="rId14">
              <a:extLst>
                <a:ext uri="{28A0092B-C50C-407E-A947-70E740481C1C}">
                  <a14:useLocalDpi xmlns:a14="http://schemas.microsoft.com/office/drawing/2010/main" val="0"/>
                </a:ext>
              </a:extLst>
            </a:blip>
            <a:srcRect/>
            <a:stretch>
              <a:fillRect/>
            </a:stretch>
          </a:blipFill>
          <a:ln>
            <a:noFill/>
          </a:ln>
          <a:extLst/>
        </p:spPr>
        <p:txBody>
          <a:bodyPr/>
          <a:lstStyle/>
          <a:p>
            <a:endParaRPr lang="zh-CN" altLang="en-US"/>
          </a:p>
        </p:txBody>
      </p:sp>
      <p:grpSp>
        <p:nvGrpSpPr>
          <p:cNvPr id="20" name="PA_淘宝店chenying0907 19"/>
          <p:cNvGrpSpPr/>
          <p:nvPr>
            <p:custDataLst>
              <p:tags r:id="rId4"/>
            </p:custDataLst>
          </p:nvPr>
        </p:nvGrpSpPr>
        <p:grpSpPr>
          <a:xfrm>
            <a:off x="-9190" y="0"/>
            <a:ext cx="620750" cy="791858"/>
            <a:chOff x="0" y="-21236"/>
            <a:chExt cx="3311527" cy="4224338"/>
          </a:xfrm>
        </p:grpSpPr>
        <p:sp>
          <p:nvSpPr>
            <p:cNvPr id="21"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4" name="PA_文本框 4"/>
          <p:cNvSpPr txBox="1">
            <a:spLocks noChangeArrowheads="1"/>
          </p:cNvSpPr>
          <p:nvPr>
            <p:custDataLst>
              <p:tags r:id="rId5"/>
            </p:custDataLst>
          </p:nvPr>
        </p:nvSpPr>
        <p:spPr bwMode="auto">
          <a:xfrm>
            <a:off x="535359" y="184337"/>
            <a:ext cx="274947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进行可行性分析的方法</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25" name="PA_文本框 5"/>
          <p:cNvSpPr txBox="1">
            <a:spLocks noChangeArrowheads="1"/>
          </p:cNvSpPr>
          <p:nvPr>
            <p:custDataLst>
              <p:tags r:id="rId6"/>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
        <p:nvSpPr>
          <p:cNvPr id="19477" name="PA_淘宝店chenying0907 21"/>
          <p:cNvSpPr>
            <a:spLocks noChangeArrowheads="1"/>
          </p:cNvSpPr>
          <p:nvPr>
            <p:custDataLst>
              <p:tags r:id="rId7"/>
            </p:custDataLst>
          </p:nvPr>
        </p:nvSpPr>
        <p:spPr bwMode="auto">
          <a:xfrm>
            <a:off x="1066800" y="1275206"/>
            <a:ext cx="1716088" cy="1711853"/>
          </a:xfrm>
          <a:prstGeom prst="rect">
            <a:avLst/>
          </a:prstGeom>
          <a:solidFill>
            <a:schemeClr val="accent3"/>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19480" name="PA_淘宝店chenying0907 24"/>
          <p:cNvSpPr>
            <a:spLocks noChangeArrowheads="1"/>
          </p:cNvSpPr>
          <p:nvPr>
            <p:custDataLst>
              <p:tags r:id="rId8"/>
            </p:custDataLst>
          </p:nvPr>
        </p:nvSpPr>
        <p:spPr bwMode="auto">
          <a:xfrm>
            <a:off x="2830514" y="2987059"/>
            <a:ext cx="1716087" cy="1711853"/>
          </a:xfrm>
          <a:prstGeom prst="rect">
            <a:avLst/>
          </a:pr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19482" name="PA_淘宝店chenying0907 26"/>
          <p:cNvSpPr>
            <a:spLocks noChangeArrowheads="1"/>
          </p:cNvSpPr>
          <p:nvPr>
            <p:custDataLst>
              <p:tags r:id="rId9"/>
            </p:custDataLst>
          </p:nvPr>
        </p:nvSpPr>
        <p:spPr bwMode="auto">
          <a:xfrm>
            <a:off x="1239839" y="1635679"/>
            <a:ext cx="1368425" cy="1008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000" b="1" dirty="0">
                <a:solidFill>
                  <a:schemeClr val="bg1"/>
                </a:solidFill>
                <a:latin typeface="微软雅黑 Light" panose="020B0502040204020203" pitchFamily="34" charset="-122"/>
                <a:ea typeface="微软雅黑 Light" panose="020B0502040204020203" pitchFamily="34" charset="-122"/>
              </a:rPr>
              <a:t>Option 01</a:t>
            </a:r>
          </a:p>
          <a:p>
            <a:pPr algn="ctr"/>
            <a:endParaRPr lang="zh-CN" altLang="en-US" sz="800" dirty="0">
              <a:solidFill>
                <a:schemeClr val="bg1"/>
              </a:solidFill>
              <a:latin typeface="微软雅黑 Light" panose="020B0502040204020203" pitchFamily="34" charset="-122"/>
              <a:ea typeface="微软雅黑 Light" panose="020B0502040204020203" pitchFamily="34" charset="-122"/>
            </a:endParaRPr>
          </a:p>
          <a:p>
            <a:pPr algn="ctr"/>
            <a:r>
              <a:rPr lang="en-US" altLang="zh-CN" sz="800" dirty="0">
                <a:solidFill>
                  <a:schemeClr val="bg1"/>
                </a:solidFill>
                <a:latin typeface="微软雅黑 Light" panose="020B0502040204020203" pitchFamily="34" charset="-122"/>
                <a:ea typeface="微软雅黑 Light" panose="020B0502040204020203" pitchFamily="34" charset="-122"/>
              </a:rPr>
              <a:t>We have many PowerPoint </a:t>
            </a:r>
            <a:r>
              <a:rPr lang="zh-CN" altLang="en-US" sz="800" dirty="0">
                <a:solidFill>
                  <a:schemeClr val="bg1"/>
                </a:solidFill>
                <a:latin typeface="微软雅黑 Light" panose="020B0502040204020203" pitchFamily="34" charset="-122"/>
                <a:ea typeface="微软雅黑 Light" panose="020B0502040204020203" pitchFamily="34" charset="-122"/>
              </a:rPr>
              <a:t>templates</a:t>
            </a:r>
            <a:r>
              <a:rPr lang="en-US" altLang="zh-CN" sz="800" dirty="0">
                <a:solidFill>
                  <a:schemeClr val="bg1"/>
                </a:solidFill>
                <a:latin typeface="微软雅黑 Light" panose="020B0502040204020203" pitchFamily="34" charset="-122"/>
                <a:ea typeface="微软雅黑 Light" panose="020B0502040204020203" pitchFamily="34" charset="-122"/>
              </a:rPr>
              <a:t> that has been specifically designed to help anyone that is stepping into the world of PowerPoint for the very first time.</a:t>
            </a:r>
            <a:endParaRPr lang="zh-CN" altLang="en-US" sz="800" dirty="0">
              <a:solidFill>
                <a:schemeClr val="bg1"/>
              </a:solidFill>
              <a:latin typeface="微软雅黑 Light" panose="020B0502040204020203" pitchFamily="34" charset="-122"/>
              <a:ea typeface="微软雅黑 Light" panose="020B0502040204020203" pitchFamily="34" charset="-122"/>
            </a:endParaRPr>
          </a:p>
        </p:txBody>
      </p:sp>
      <p:sp>
        <p:nvSpPr>
          <p:cNvPr id="19483" name="PA_淘宝店chenying0907 27"/>
          <p:cNvSpPr>
            <a:spLocks noChangeArrowheads="1"/>
          </p:cNvSpPr>
          <p:nvPr>
            <p:custDataLst>
              <p:tags r:id="rId10"/>
            </p:custDataLst>
          </p:nvPr>
        </p:nvSpPr>
        <p:spPr bwMode="auto">
          <a:xfrm>
            <a:off x="3011489" y="3369764"/>
            <a:ext cx="1368425" cy="1008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000" b="1">
                <a:solidFill>
                  <a:schemeClr val="bg1"/>
                </a:solidFill>
                <a:latin typeface="微软雅黑 Light" panose="020B0502040204020203" pitchFamily="34" charset="-122"/>
                <a:ea typeface="微软雅黑 Light" panose="020B0502040204020203" pitchFamily="34" charset="-122"/>
              </a:rPr>
              <a:t>Option 02</a:t>
            </a:r>
          </a:p>
          <a:p>
            <a:pPr algn="ctr"/>
            <a:endParaRPr lang="zh-CN" altLang="en-US" sz="800">
              <a:solidFill>
                <a:schemeClr val="bg1"/>
              </a:solidFill>
              <a:latin typeface="微软雅黑 Light" panose="020B0502040204020203" pitchFamily="34" charset="-122"/>
              <a:ea typeface="微软雅黑 Light" panose="020B0502040204020203" pitchFamily="34" charset="-122"/>
            </a:endParaRPr>
          </a:p>
          <a:p>
            <a:pPr algn="ctr"/>
            <a:r>
              <a:rPr lang="en-US" altLang="zh-CN" sz="800">
                <a:solidFill>
                  <a:schemeClr val="bg1"/>
                </a:solidFill>
                <a:latin typeface="微软雅黑 Light" panose="020B0502040204020203" pitchFamily="34" charset="-122"/>
                <a:ea typeface="微软雅黑 Light" panose="020B0502040204020203" pitchFamily="34" charset="-122"/>
              </a:rPr>
              <a:t>We have many PowerPoint </a:t>
            </a:r>
            <a:r>
              <a:rPr lang="zh-CN" altLang="en-US" sz="800">
                <a:solidFill>
                  <a:schemeClr val="bg1"/>
                </a:solidFill>
                <a:latin typeface="微软雅黑 Light" panose="020B0502040204020203" pitchFamily="34" charset="-122"/>
                <a:ea typeface="微软雅黑 Light" panose="020B0502040204020203" pitchFamily="34" charset="-122"/>
              </a:rPr>
              <a:t>templates</a:t>
            </a:r>
            <a:r>
              <a:rPr lang="en-US" altLang="zh-CN" sz="800">
                <a:solidFill>
                  <a:schemeClr val="bg1"/>
                </a:solidFill>
                <a:latin typeface="微软雅黑 Light" panose="020B0502040204020203" pitchFamily="34" charset="-122"/>
                <a:ea typeface="微软雅黑 Light" panose="020B0502040204020203" pitchFamily="34" charset="-122"/>
              </a:rPr>
              <a:t> that has been specifically designed to help anyone that is stepping into the world of PowerPoint for the very first time.</a:t>
            </a:r>
            <a:endParaRPr lang="zh-CN" altLang="en-US" sz="80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492552801"/>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478"/>
                                        </p:tgtEl>
                                        <p:attrNameLst>
                                          <p:attrName>style.visibility</p:attrName>
                                        </p:attrNameLst>
                                      </p:cBhvr>
                                      <p:to>
                                        <p:strVal val="visible"/>
                                      </p:to>
                                    </p:set>
                                    <p:animEffect transition="in" filter="fade">
                                      <p:cBhvr>
                                        <p:cTn id="7" dur="500"/>
                                        <p:tgtEl>
                                          <p:spTgt spid="19478"/>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9479"/>
                                        </p:tgtEl>
                                        <p:attrNameLst>
                                          <p:attrName>style.visibility</p:attrName>
                                        </p:attrNameLst>
                                      </p:cBhvr>
                                      <p:to>
                                        <p:strVal val="visible"/>
                                      </p:to>
                                    </p:set>
                                    <p:animEffect transition="in" filter="fade">
                                      <p:cBhvr>
                                        <p:cTn id="10" dur="500"/>
                                        <p:tgtEl>
                                          <p:spTgt spid="19479"/>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9481"/>
                                        </p:tgtEl>
                                        <p:attrNameLst>
                                          <p:attrName>style.visibility</p:attrName>
                                        </p:attrNameLst>
                                      </p:cBhvr>
                                      <p:to>
                                        <p:strVal val="visible"/>
                                      </p:to>
                                    </p:set>
                                    <p:animEffect transition="in" filter="fade">
                                      <p:cBhvr>
                                        <p:cTn id="13" dur="500"/>
                                        <p:tgtEl>
                                          <p:spTgt spid="19481"/>
                                        </p:tgtEl>
                                      </p:cBhvr>
                                    </p:animEffect>
                                  </p:childTnLst>
                                </p:cTn>
                              </p:par>
                              <p:par>
                                <p:cTn id="14" presetID="10" presetClass="entr" presetSubtype="0" fill="hold" nodeType="withEffect">
                                  <p:stCondLst>
                                    <p:cond delay="90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19477"/>
                                        </p:tgtEl>
                                        <p:attrNameLst>
                                          <p:attrName>style.visibility</p:attrName>
                                        </p:attrNameLst>
                                      </p:cBhvr>
                                      <p:to>
                                        <p:strVal val="visible"/>
                                      </p:to>
                                    </p:set>
                                    <p:animEffect transition="in" filter="fade">
                                      <p:cBhvr>
                                        <p:cTn id="25" dur="500"/>
                                        <p:tgtEl>
                                          <p:spTgt spid="19477"/>
                                        </p:tgtEl>
                                      </p:cBhvr>
                                    </p:animEffect>
                                  </p:childTnLst>
                                </p:cTn>
                              </p:par>
                              <p:par>
                                <p:cTn id="26" presetID="10" presetClass="entr" presetSubtype="0" fill="hold" grpId="0" nodeType="withEffect">
                                  <p:stCondLst>
                                    <p:cond delay="2100"/>
                                  </p:stCondLst>
                                  <p:childTnLst>
                                    <p:set>
                                      <p:cBhvr>
                                        <p:cTn id="27" dur="1" fill="hold">
                                          <p:stCondLst>
                                            <p:cond delay="0"/>
                                          </p:stCondLst>
                                        </p:cTn>
                                        <p:tgtEl>
                                          <p:spTgt spid="19480"/>
                                        </p:tgtEl>
                                        <p:attrNameLst>
                                          <p:attrName>style.visibility</p:attrName>
                                        </p:attrNameLst>
                                      </p:cBhvr>
                                      <p:to>
                                        <p:strVal val="visible"/>
                                      </p:to>
                                    </p:set>
                                    <p:animEffect transition="in" filter="fade">
                                      <p:cBhvr>
                                        <p:cTn id="28" dur="500"/>
                                        <p:tgtEl>
                                          <p:spTgt spid="19480"/>
                                        </p:tgtEl>
                                      </p:cBhvr>
                                    </p:animEffect>
                                  </p:childTnLst>
                                </p:cTn>
                              </p:par>
                              <p:par>
                                <p:cTn id="29" presetID="10" presetClass="entr" presetSubtype="0" fill="hold" grpId="0" nodeType="withEffect">
                                  <p:stCondLst>
                                    <p:cond delay="2400"/>
                                  </p:stCondLst>
                                  <p:childTnLst>
                                    <p:set>
                                      <p:cBhvr>
                                        <p:cTn id="30" dur="1" fill="hold">
                                          <p:stCondLst>
                                            <p:cond delay="0"/>
                                          </p:stCondLst>
                                        </p:cTn>
                                        <p:tgtEl>
                                          <p:spTgt spid="19482"/>
                                        </p:tgtEl>
                                        <p:attrNameLst>
                                          <p:attrName>style.visibility</p:attrName>
                                        </p:attrNameLst>
                                      </p:cBhvr>
                                      <p:to>
                                        <p:strVal val="visible"/>
                                      </p:to>
                                    </p:set>
                                    <p:animEffect transition="in" filter="fade">
                                      <p:cBhvr>
                                        <p:cTn id="31" dur="500"/>
                                        <p:tgtEl>
                                          <p:spTgt spid="1948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9483"/>
                                        </p:tgtEl>
                                        <p:attrNameLst>
                                          <p:attrName>style.visibility</p:attrName>
                                        </p:attrNameLst>
                                      </p:cBhvr>
                                      <p:to>
                                        <p:strVal val="visible"/>
                                      </p:to>
                                    </p:set>
                                    <p:animEffect transition="in" filter="fade">
                                      <p:cBhvr>
                                        <p:cTn id="36" dur="500"/>
                                        <p:tgtEl>
                                          <p:spTgt spid="194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78" grpId="0" animBg="1"/>
      <p:bldP spid="19479" grpId="0" animBg="1" autoUpdateAnimBg="0"/>
      <p:bldP spid="19481" grpId="0" animBg="1" autoUpdateAnimBg="0"/>
      <p:bldP spid="24" grpId="0"/>
      <p:bldP spid="25" grpId="0"/>
      <p:bldP spid="19477" grpId="0" animBg="1"/>
      <p:bldP spid="19480" grpId="0" animBg="1"/>
      <p:bldP spid="19482" grpId="0"/>
      <p:bldP spid="1948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PA_淘宝店chenying0907 44"/>
          <p:cNvGrpSpPr/>
          <p:nvPr>
            <p:custDataLst>
              <p:tags r:id="rId1"/>
            </p:custDataLst>
          </p:nvPr>
        </p:nvGrpSpPr>
        <p:grpSpPr>
          <a:xfrm>
            <a:off x="-9190" y="0"/>
            <a:ext cx="620750" cy="791858"/>
            <a:chOff x="0" y="-21236"/>
            <a:chExt cx="3311527" cy="4224338"/>
          </a:xfrm>
        </p:grpSpPr>
        <p:sp>
          <p:nvSpPr>
            <p:cNvPr id="46"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3" name="PA_文本框 4"/>
          <p:cNvSpPr txBox="1">
            <a:spLocks noChangeArrowheads="1"/>
          </p:cNvSpPr>
          <p:nvPr>
            <p:custDataLst>
              <p:tags r:id="rId2"/>
            </p:custDataLst>
          </p:nvPr>
        </p:nvSpPr>
        <p:spPr bwMode="auto">
          <a:xfrm>
            <a:off x="535359" y="184337"/>
            <a:ext cx="274947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进行可行性分析的方法</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6" name="PA_文本框 5"/>
          <p:cNvSpPr txBox="1">
            <a:spLocks noChangeArrowheads="1"/>
          </p:cNvSpPr>
          <p:nvPr>
            <p:custDataLst>
              <p:tags r:id="rId3"/>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
        <p:nvSpPr>
          <p:cNvPr id="8" name="PA_淘宝店chenying0907 9"/>
          <p:cNvSpPr>
            <a:spLocks noChangeArrowheads="1"/>
          </p:cNvSpPr>
          <p:nvPr>
            <p:custDataLst>
              <p:tags r:id="rId4"/>
            </p:custDataLst>
          </p:nvPr>
        </p:nvSpPr>
        <p:spPr bwMode="auto">
          <a:xfrm>
            <a:off x="-30425" y="947155"/>
            <a:ext cx="3459162" cy="1668978"/>
          </a:xfrm>
          <a:prstGeom prst="rect">
            <a:avLst/>
          </a:prstGeom>
          <a:solidFill>
            <a:schemeClr val="accent1"/>
          </a:solidFill>
          <a:ln>
            <a:noFill/>
          </a:ln>
          <a:effectLst/>
        </p:spPr>
        <p:txBody>
          <a:bodyPr wrap="none" anchor="ctr"/>
          <a:lstStyle/>
          <a:p>
            <a:endParaRPr lang="zh-CN" altLang="en-US"/>
          </a:p>
        </p:txBody>
      </p:sp>
      <p:sp>
        <p:nvSpPr>
          <p:cNvPr id="14" name="PA_淘宝店chenying0907 15"/>
          <p:cNvSpPr>
            <a:spLocks noChangeArrowheads="1"/>
          </p:cNvSpPr>
          <p:nvPr>
            <p:custDataLst>
              <p:tags r:id="rId5"/>
            </p:custDataLst>
          </p:nvPr>
        </p:nvSpPr>
        <p:spPr bwMode="auto">
          <a:xfrm>
            <a:off x="544251" y="1166297"/>
            <a:ext cx="2560637"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pitchFamily="34" charset="0"/>
              <a:buNone/>
            </a:pPr>
            <a:r>
              <a:rPr lang="zh-CN" altLang="en-US" sz="1400" dirty="0">
                <a:solidFill>
                  <a:schemeClr val="tx1">
                    <a:lumMod val="65000"/>
                    <a:lumOff val="35000"/>
                  </a:schemeClr>
                </a:solidFill>
                <a:latin typeface="微软雅黑 Light" panose="020B0502040204020203" pitchFamily="34" charset="-122"/>
                <a:ea typeface="微软雅黑 Light" panose="020B0502040204020203" pitchFamily="34" charset="-122"/>
              </a:rPr>
              <a:t>进行可行性分析的方法</a:t>
            </a:r>
            <a:endParaRPr lang="en-US" altLang="zh-CN" sz="1400" dirty="0">
              <a:solidFill>
                <a:schemeClr val="accent3"/>
              </a:solidFill>
              <a:latin typeface="微软雅黑 Light" panose="020B0502040204020203" pitchFamily="34" charset="-122"/>
              <a:ea typeface="微软雅黑 Light" panose="020B0502040204020203" pitchFamily="34" charset="-122"/>
            </a:endParaRPr>
          </a:p>
          <a:p>
            <a:r>
              <a:rPr lang="zh-CN" altLang="zh-CN" sz="1100" dirty="0"/>
              <a:t>通过</a:t>
            </a:r>
            <a:r>
              <a:rPr lang="en-US" altLang="zh-CN" sz="1100" dirty="0" err="1"/>
              <a:t>swot</a:t>
            </a:r>
            <a:r>
              <a:rPr lang="zh-CN" altLang="zh-CN" sz="1100" dirty="0"/>
              <a:t>分析方法，将该软件的开发环境，开发方案的的各种主要内部优势、劣势和外部的机会和威胁等，通过调查列举出来，并依照矩阵形式排列，然后用系统分析的思想，把各种因素相互匹配起来加以分析，选择最佳方案</a:t>
            </a:r>
          </a:p>
        </p:txBody>
      </p:sp>
      <p:sp>
        <p:nvSpPr>
          <p:cNvPr id="2" name="矩形 1"/>
          <p:cNvSpPr/>
          <p:nvPr/>
        </p:nvSpPr>
        <p:spPr>
          <a:xfrm>
            <a:off x="5868144" y="351385"/>
            <a:ext cx="1833835" cy="369332"/>
          </a:xfrm>
          <a:prstGeom prst="rect">
            <a:avLst/>
          </a:prstGeom>
        </p:spPr>
        <p:txBody>
          <a:bodyPr wrap="none">
            <a:spAutoFit/>
          </a:bodyPr>
          <a:lstStyle/>
          <a:p>
            <a:pPr indent="267970" algn="ctr">
              <a:spcAft>
                <a:spcPts val="0"/>
              </a:spcAft>
            </a:pPr>
            <a:r>
              <a:rPr lang="en-US" altLang="zh-CN" b="1" kern="100" dirty="0">
                <a:solidFill>
                  <a:srgbClr val="333333"/>
                </a:solidFill>
                <a:latin typeface="Arial" panose="020B0604020202020204" pitchFamily="34" charset="0"/>
              </a:rPr>
              <a:t>App</a:t>
            </a:r>
            <a:r>
              <a:rPr lang="zh-CN" altLang="zh-CN" b="1" kern="100" dirty="0">
                <a:solidFill>
                  <a:srgbClr val="333333"/>
                </a:solidFill>
                <a:latin typeface="Arial" panose="020B0604020202020204" pitchFamily="34" charset="0"/>
                <a:cs typeface="Arial" panose="020B0604020202020204" pitchFamily="34" charset="0"/>
              </a:rPr>
              <a:t>安卓开发</a:t>
            </a:r>
            <a:endParaRPr lang="zh-CN" altLang="zh-CN" kern="100" dirty="0">
              <a:latin typeface="Times New Roman" panose="02020603050405020304" pitchFamily="18"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314786739"/>
              </p:ext>
            </p:extLst>
          </p:nvPr>
        </p:nvGraphicFramePr>
        <p:xfrm>
          <a:off x="4644008" y="947155"/>
          <a:ext cx="3978789" cy="3501739"/>
        </p:xfrm>
        <a:graphic>
          <a:graphicData uri="http://schemas.openxmlformats.org/drawingml/2006/table">
            <a:tbl>
              <a:tblPr firstRow="1" firstCol="1" bandRow="1">
                <a:tableStyleId>{5C22544A-7EE6-4342-B048-85BDC9FD1C3A}</a:tableStyleId>
              </a:tblPr>
              <a:tblGrid>
                <a:gridCol w="1326263">
                  <a:extLst>
                    <a:ext uri="{9D8B030D-6E8A-4147-A177-3AD203B41FA5}">
                      <a16:colId xmlns:a16="http://schemas.microsoft.com/office/drawing/2014/main" val="2157952091"/>
                    </a:ext>
                  </a:extLst>
                </a:gridCol>
                <a:gridCol w="1326263">
                  <a:extLst>
                    <a:ext uri="{9D8B030D-6E8A-4147-A177-3AD203B41FA5}">
                      <a16:colId xmlns:a16="http://schemas.microsoft.com/office/drawing/2014/main" val="1831557317"/>
                    </a:ext>
                  </a:extLst>
                </a:gridCol>
                <a:gridCol w="1326263">
                  <a:extLst>
                    <a:ext uri="{9D8B030D-6E8A-4147-A177-3AD203B41FA5}">
                      <a16:colId xmlns:a16="http://schemas.microsoft.com/office/drawing/2014/main" val="3307205073"/>
                    </a:ext>
                  </a:extLst>
                </a:gridCol>
              </a:tblGrid>
              <a:tr h="1209994">
                <a:tc>
                  <a:txBody>
                    <a:bodyPr/>
                    <a:lstStyle/>
                    <a:p>
                      <a:pPr indent="267970" algn="just">
                        <a:spcAft>
                          <a:spcPts val="0"/>
                        </a:spcAft>
                      </a:pPr>
                      <a:r>
                        <a:rPr lang="en-US" sz="900" kern="100" dirty="0">
                          <a:solidFill>
                            <a:schemeClr val="tx1"/>
                          </a:solidFill>
                          <a:effectLst/>
                        </a:rPr>
                        <a:t>         </a:t>
                      </a:r>
                    </a:p>
                    <a:p>
                      <a:pPr indent="267970" algn="just">
                        <a:spcAft>
                          <a:spcPts val="0"/>
                        </a:spcAft>
                      </a:pPr>
                      <a:r>
                        <a:rPr lang="zh-CN" sz="900" kern="100" dirty="0">
                          <a:solidFill>
                            <a:schemeClr val="tx1"/>
                          </a:solidFill>
                          <a:effectLst/>
                        </a:rPr>
                        <a:t>内部能力</a:t>
                      </a:r>
                    </a:p>
                    <a:p>
                      <a:pPr indent="267970" algn="just">
                        <a:spcAft>
                          <a:spcPts val="0"/>
                        </a:spcAft>
                      </a:pPr>
                      <a:r>
                        <a:rPr lang="en-US" sz="900" kern="100" dirty="0">
                          <a:solidFill>
                            <a:schemeClr val="tx1"/>
                          </a:solidFill>
                          <a:effectLst/>
                        </a:rPr>
                        <a:t> </a:t>
                      </a:r>
                      <a:endParaRPr lang="zh-CN" sz="900" kern="100" dirty="0">
                        <a:solidFill>
                          <a:schemeClr val="tx1"/>
                        </a:solidFill>
                        <a:effectLst/>
                      </a:endParaRPr>
                    </a:p>
                    <a:p>
                      <a:pPr indent="267970" algn="just">
                        <a:spcAft>
                          <a:spcPts val="0"/>
                        </a:spcAft>
                      </a:pPr>
                      <a:r>
                        <a:rPr lang="en-US" sz="900" kern="100" dirty="0">
                          <a:solidFill>
                            <a:schemeClr val="tx1"/>
                          </a:solidFill>
                          <a:effectLst/>
                        </a:rPr>
                        <a:t> </a:t>
                      </a:r>
                      <a:endParaRPr lang="zh-CN" sz="900" kern="100" dirty="0">
                        <a:solidFill>
                          <a:schemeClr val="tx1"/>
                        </a:solidFill>
                        <a:effectLst/>
                      </a:endParaRPr>
                    </a:p>
                    <a:p>
                      <a:pPr indent="267970" algn="just">
                        <a:spcAft>
                          <a:spcPts val="0"/>
                        </a:spcAft>
                      </a:pPr>
                      <a:r>
                        <a:rPr lang="en-US" sz="900" kern="100" dirty="0">
                          <a:solidFill>
                            <a:schemeClr val="tx1"/>
                          </a:solidFill>
                          <a:effectLst/>
                        </a:rPr>
                        <a:t> </a:t>
                      </a:r>
                      <a:endParaRPr lang="zh-CN" sz="900" kern="100" dirty="0">
                        <a:solidFill>
                          <a:schemeClr val="tx1"/>
                        </a:solidFill>
                        <a:effectLst/>
                      </a:endParaRPr>
                    </a:p>
                    <a:p>
                      <a:pPr indent="267970" algn="just">
                        <a:spcAft>
                          <a:spcPts val="0"/>
                        </a:spcAft>
                      </a:pPr>
                      <a:r>
                        <a:rPr lang="zh-CN" sz="900" kern="100" dirty="0">
                          <a:solidFill>
                            <a:schemeClr val="tx1"/>
                          </a:solidFill>
                          <a:effectLst/>
                        </a:rPr>
                        <a:t>外部</a:t>
                      </a:r>
                      <a:endParaRPr lang="en-US" altLang="zh-CN" sz="900" kern="100" dirty="0">
                        <a:solidFill>
                          <a:schemeClr val="tx1"/>
                        </a:solidFill>
                        <a:effectLst/>
                      </a:endParaRPr>
                    </a:p>
                    <a:p>
                      <a:pPr indent="267970" algn="just">
                        <a:spcAft>
                          <a:spcPts val="0"/>
                        </a:spcAft>
                      </a:pPr>
                      <a:r>
                        <a:rPr lang="zh-CN" sz="900" kern="100" dirty="0">
                          <a:solidFill>
                            <a:schemeClr val="tx1"/>
                          </a:solidFill>
                          <a:effectLst/>
                        </a:rPr>
                        <a:t>因素</a:t>
                      </a:r>
                      <a:endParaRPr lang="zh-CN" sz="9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169" marR="56169" marT="0" marB="0"/>
                </a:tc>
                <a:tc>
                  <a:txBody>
                    <a:bodyPr/>
                    <a:lstStyle/>
                    <a:p>
                      <a:pPr indent="267970" algn="just">
                        <a:spcAft>
                          <a:spcPts val="0"/>
                        </a:spcAft>
                      </a:pPr>
                      <a:r>
                        <a:rPr lang="zh-CN" sz="900" kern="100" dirty="0">
                          <a:solidFill>
                            <a:schemeClr val="tx1"/>
                          </a:solidFill>
                          <a:effectLst/>
                        </a:rPr>
                        <a:t>优势</a:t>
                      </a:r>
                      <a:r>
                        <a:rPr lang="en-US" sz="900" kern="100" dirty="0">
                          <a:solidFill>
                            <a:schemeClr val="tx1"/>
                          </a:solidFill>
                          <a:effectLst/>
                        </a:rPr>
                        <a:t>(Strength)</a:t>
                      </a:r>
                      <a:endParaRPr lang="zh-CN" sz="900" kern="100" dirty="0">
                        <a:solidFill>
                          <a:schemeClr val="tx1"/>
                        </a:solidFill>
                        <a:effectLst/>
                      </a:endParaRPr>
                    </a:p>
                    <a:p>
                      <a:pPr indent="267970" algn="just">
                        <a:spcAft>
                          <a:spcPts val="0"/>
                        </a:spcAft>
                      </a:pPr>
                      <a:r>
                        <a:rPr lang="zh-CN" sz="900" kern="100" dirty="0">
                          <a:solidFill>
                            <a:schemeClr val="tx1"/>
                          </a:solidFill>
                          <a:effectLst/>
                        </a:rPr>
                        <a:t>用户接受程度高</a:t>
                      </a:r>
                    </a:p>
                    <a:p>
                      <a:pPr indent="267970" algn="just">
                        <a:spcAft>
                          <a:spcPts val="0"/>
                        </a:spcAft>
                      </a:pPr>
                      <a:r>
                        <a:rPr lang="zh-CN" sz="900" kern="100" dirty="0">
                          <a:solidFill>
                            <a:schemeClr val="tx1"/>
                          </a:solidFill>
                          <a:effectLst/>
                        </a:rPr>
                        <a:t>是一个开源平台</a:t>
                      </a:r>
                    </a:p>
                    <a:p>
                      <a:pPr indent="267970" algn="just">
                        <a:spcAft>
                          <a:spcPts val="0"/>
                        </a:spcAft>
                      </a:pPr>
                      <a:r>
                        <a:rPr lang="zh-CN" sz="900" kern="100" dirty="0">
                          <a:solidFill>
                            <a:schemeClr val="tx1"/>
                          </a:solidFill>
                          <a:effectLst/>
                        </a:rPr>
                        <a:t>原生度较高</a:t>
                      </a:r>
                      <a:endParaRPr lang="zh-CN" sz="9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169" marR="56169" marT="0" marB="0"/>
                </a:tc>
                <a:tc>
                  <a:txBody>
                    <a:bodyPr/>
                    <a:lstStyle/>
                    <a:p>
                      <a:pPr indent="267970" algn="just">
                        <a:spcAft>
                          <a:spcPts val="0"/>
                        </a:spcAft>
                      </a:pPr>
                      <a:r>
                        <a:rPr lang="zh-CN" sz="900" kern="100">
                          <a:solidFill>
                            <a:schemeClr val="tx1"/>
                          </a:solidFill>
                          <a:effectLst/>
                        </a:rPr>
                        <a:t>劣势</a:t>
                      </a:r>
                      <a:r>
                        <a:rPr lang="en-US" sz="900" kern="100">
                          <a:solidFill>
                            <a:schemeClr val="tx1"/>
                          </a:solidFill>
                          <a:effectLst/>
                        </a:rPr>
                        <a:t>(Weakness)</a:t>
                      </a:r>
                      <a:endParaRPr lang="zh-CN" sz="900" kern="100">
                        <a:solidFill>
                          <a:schemeClr val="tx1"/>
                        </a:solidFill>
                        <a:effectLst/>
                      </a:endParaRPr>
                    </a:p>
                    <a:p>
                      <a:pPr indent="267970" algn="just">
                        <a:spcAft>
                          <a:spcPts val="0"/>
                        </a:spcAft>
                      </a:pPr>
                      <a:r>
                        <a:rPr lang="zh-CN" sz="900" kern="100">
                          <a:solidFill>
                            <a:schemeClr val="tx1"/>
                          </a:solidFill>
                          <a:effectLst/>
                        </a:rPr>
                        <a:t>无法满足当下</a:t>
                      </a:r>
                      <a:r>
                        <a:rPr lang="en-US" sz="900" kern="100">
                          <a:solidFill>
                            <a:schemeClr val="tx1"/>
                          </a:solidFill>
                          <a:effectLst/>
                        </a:rPr>
                        <a:t>ios</a:t>
                      </a:r>
                      <a:r>
                        <a:rPr lang="zh-CN" sz="900" kern="100">
                          <a:solidFill>
                            <a:schemeClr val="tx1"/>
                          </a:solidFill>
                          <a:effectLst/>
                        </a:rPr>
                        <a:t>客户众多的需求</a:t>
                      </a:r>
                    </a:p>
                    <a:p>
                      <a:pPr indent="267970" algn="just">
                        <a:spcAft>
                          <a:spcPts val="0"/>
                        </a:spcAft>
                      </a:pPr>
                      <a:r>
                        <a:rPr lang="zh-CN" sz="900" kern="100">
                          <a:solidFill>
                            <a:schemeClr val="tx1"/>
                          </a:solidFill>
                          <a:effectLst/>
                        </a:rPr>
                        <a:t>开发文档较多，学习难度高</a:t>
                      </a:r>
                      <a:endParaRPr lang="zh-CN" sz="9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169" marR="56169" marT="0" marB="0"/>
                </a:tc>
                <a:extLst>
                  <a:ext uri="{0D108BD9-81ED-4DB2-BD59-A6C34878D82A}">
                    <a16:rowId xmlns:a16="http://schemas.microsoft.com/office/drawing/2014/main" val="3541807309"/>
                  </a:ext>
                </a:extLst>
              </a:tr>
              <a:tr h="1025946">
                <a:tc>
                  <a:txBody>
                    <a:bodyPr/>
                    <a:lstStyle/>
                    <a:p>
                      <a:pPr indent="267970" algn="just">
                        <a:spcAft>
                          <a:spcPts val="0"/>
                        </a:spcAft>
                      </a:pPr>
                      <a:r>
                        <a:rPr lang="zh-CN" sz="900" kern="100">
                          <a:solidFill>
                            <a:schemeClr val="tx1"/>
                          </a:solidFill>
                          <a:effectLst/>
                        </a:rPr>
                        <a:t>机会</a:t>
                      </a:r>
                      <a:r>
                        <a:rPr lang="en-US" sz="900" kern="100">
                          <a:solidFill>
                            <a:schemeClr val="tx1"/>
                          </a:solidFill>
                          <a:effectLst/>
                        </a:rPr>
                        <a:t>(Opportunities)</a:t>
                      </a:r>
                      <a:endParaRPr lang="zh-CN" sz="900" kern="100">
                        <a:solidFill>
                          <a:schemeClr val="tx1"/>
                        </a:solidFill>
                        <a:effectLst/>
                      </a:endParaRPr>
                    </a:p>
                    <a:p>
                      <a:pPr indent="267970" algn="just">
                        <a:spcAft>
                          <a:spcPts val="0"/>
                        </a:spcAft>
                      </a:pPr>
                      <a:r>
                        <a:rPr lang="zh-CN" sz="900" kern="100">
                          <a:solidFill>
                            <a:schemeClr val="tx1"/>
                          </a:solidFill>
                          <a:effectLst/>
                        </a:rPr>
                        <a:t>系统开放度较高</a:t>
                      </a:r>
                    </a:p>
                    <a:p>
                      <a:pPr indent="267970" algn="just">
                        <a:spcAft>
                          <a:spcPts val="0"/>
                        </a:spcAft>
                      </a:pPr>
                      <a:r>
                        <a:rPr lang="en-US" sz="900" kern="100">
                          <a:solidFill>
                            <a:schemeClr val="tx1"/>
                          </a:solidFill>
                          <a:effectLst/>
                        </a:rPr>
                        <a:t> </a:t>
                      </a:r>
                      <a:endParaRPr lang="zh-CN" sz="9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169" marR="56169" marT="0" marB="0"/>
                </a:tc>
                <a:tc>
                  <a:txBody>
                    <a:bodyPr/>
                    <a:lstStyle/>
                    <a:p>
                      <a:pPr indent="267970" algn="just">
                        <a:spcAft>
                          <a:spcPts val="0"/>
                        </a:spcAft>
                      </a:pPr>
                      <a:r>
                        <a:rPr lang="en-US" sz="900" kern="100" dirty="0">
                          <a:solidFill>
                            <a:schemeClr val="tx1"/>
                          </a:solidFill>
                          <a:effectLst/>
                        </a:rPr>
                        <a:t>SO</a:t>
                      </a:r>
                      <a:endParaRPr lang="zh-CN" sz="900" kern="100" dirty="0">
                        <a:solidFill>
                          <a:schemeClr val="tx1"/>
                        </a:solidFill>
                        <a:effectLst/>
                      </a:endParaRPr>
                    </a:p>
                    <a:p>
                      <a:pPr indent="267970" algn="just">
                        <a:spcAft>
                          <a:spcPts val="0"/>
                        </a:spcAft>
                      </a:pPr>
                      <a:r>
                        <a:rPr lang="zh-CN" sz="900" kern="100" dirty="0">
                          <a:solidFill>
                            <a:schemeClr val="tx1"/>
                          </a:solidFill>
                          <a:effectLst/>
                        </a:rPr>
                        <a:t>具有更多的接口和功能，能够适应开发和测试。</a:t>
                      </a:r>
                    </a:p>
                    <a:p>
                      <a:pPr indent="267970" algn="just">
                        <a:spcAft>
                          <a:spcPts val="0"/>
                        </a:spcAft>
                      </a:pPr>
                      <a:r>
                        <a:rPr lang="en-US" sz="900" kern="100" dirty="0">
                          <a:solidFill>
                            <a:schemeClr val="tx1"/>
                          </a:solidFill>
                          <a:effectLst/>
                        </a:rPr>
                        <a:t> </a:t>
                      </a:r>
                      <a:endParaRPr lang="zh-CN" sz="9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169" marR="56169" marT="0" marB="0"/>
                </a:tc>
                <a:tc>
                  <a:txBody>
                    <a:bodyPr/>
                    <a:lstStyle/>
                    <a:p>
                      <a:pPr indent="267970" algn="just">
                        <a:spcAft>
                          <a:spcPts val="0"/>
                        </a:spcAft>
                      </a:pPr>
                      <a:r>
                        <a:rPr lang="en-US" sz="900" kern="100">
                          <a:solidFill>
                            <a:schemeClr val="tx1"/>
                          </a:solidFill>
                          <a:effectLst/>
                        </a:rPr>
                        <a:t>WO</a:t>
                      </a:r>
                      <a:endParaRPr lang="zh-CN" sz="900" kern="100">
                        <a:solidFill>
                          <a:schemeClr val="tx1"/>
                        </a:solidFill>
                        <a:effectLst/>
                      </a:endParaRPr>
                    </a:p>
                    <a:p>
                      <a:pPr indent="267970" algn="just">
                        <a:spcAft>
                          <a:spcPts val="0"/>
                        </a:spcAft>
                      </a:pPr>
                      <a:r>
                        <a:rPr lang="zh-CN" sz="900" kern="100">
                          <a:solidFill>
                            <a:schemeClr val="tx1"/>
                          </a:solidFill>
                          <a:effectLst/>
                        </a:rPr>
                        <a:t>充分刘永足够的时间资源进行进行安卓开发，学习各种接口和框架</a:t>
                      </a:r>
                      <a:endParaRPr lang="zh-CN" sz="9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169" marR="56169" marT="0" marB="0"/>
                </a:tc>
                <a:extLst>
                  <a:ext uri="{0D108BD9-81ED-4DB2-BD59-A6C34878D82A}">
                    <a16:rowId xmlns:a16="http://schemas.microsoft.com/office/drawing/2014/main" val="36887886"/>
                  </a:ext>
                </a:extLst>
              </a:tr>
              <a:tr h="1265799">
                <a:tc>
                  <a:txBody>
                    <a:bodyPr/>
                    <a:lstStyle/>
                    <a:p>
                      <a:pPr indent="267970" algn="just">
                        <a:spcAft>
                          <a:spcPts val="0"/>
                        </a:spcAft>
                      </a:pPr>
                      <a:r>
                        <a:rPr lang="zh-CN" sz="900" kern="100">
                          <a:solidFill>
                            <a:schemeClr val="tx1"/>
                          </a:solidFill>
                          <a:effectLst/>
                        </a:rPr>
                        <a:t>风险</a:t>
                      </a:r>
                      <a:r>
                        <a:rPr lang="en-US" sz="900" kern="100">
                          <a:solidFill>
                            <a:schemeClr val="tx1"/>
                          </a:solidFill>
                          <a:effectLst/>
                        </a:rPr>
                        <a:t>(Threats)</a:t>
                      </a:r>
                      <a:endParaRPr lang="zh-CN" sz="900" kern="100">
                        <a:solidFill>
                          <a:schemeClr val="tx1"/>
                        </a:solidFill>
                        <a:effectLst/>
                      </a:endParaRPr>
                    </a:p>
                    <a:p>
                      <a:pPr indent="267970" algn="just">
                        <a:spcAft>
                          <a:spcPts val="0"/>
                        </a:spcAft>
                      </a:pPr>
                      <a:r>
                        <a:rPr lang="zh-CN" sz="900" kern="100">
                          <a:solidFill>
                            <a:schemeClr val="tx1"/>
                          </a:solidFill>
                          <a:effectLst/>
                        </a:rPr>
                        <a:t>用户安全性</a:t>
                      </a:r>
                    </a:p>
                    <a:p>
                      <a:pPr indent="267970" algn="just">
                        <a:spcAft>
                          <a:spcPts val="0"/>
                        </a:spcAft>
                      </a:pPr>
                      <a:r>
                        <a:rPr lang="zh-CN" sz="900" kern="100">
                          <a:solidFill>
                            <a:schemeClr val="tx1"/>
                          </a:solidFill>
                          <a:effectLst/>
                        </a:rPr>
                        <a:t>长时间未重启，性能下降</a:t>
                      </a:r>
                      <a:endParaRPr lang="zh-CN" sz="9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169" marR="56169" marT="0" marB="0"/>
                </a:tc>
                <a:tc>
                  <a:txBody>
                    <a:bodyPr/>
                    <a:lstStyle/>
                    <a:p>
                      <a:pPr indent="267970" algn="just">
                        <a:spcAft>
                          <a:spcPts val="0"/>
                        </a:spcAft>
                      </a:pPr>
                      <a:r>
                        <a:rPr lang="en-US" sz="900" kern="100">
                          <a:solidFill>
                            <a:schemeClr val="tx1"/>
                          </a:solidFill>
                          <a:effectLst/>
                        </a:rPr>
                        <a:t>ST</a:t>
                      </a:r>
                      <a:endParaRPr lang="zh-CN" sz="900" kern="100">
                        <a:solidFill>
                          <a:schemeClr val="tx1"/>
                        </a:solidFill>
                        <a:effectLst/>
                      </a:endParaRPr>
                    </a:p>
                    <a:p>
                      <a:pPr indent="267970" algn="just">
                        <a:spcAft>
                          <a:spcPts val="0"/>
                        </a:spcAft>
                      </a:pPr>
                      <a:r>
                        <a:rPr lang="zh-CN" sz="900" kern="100">
                          <a:solidFill>
                            <a:schemeClr val="tx1"/>
                          </a:solidFill>
                          <a:effectLst/>
                        </a:rPr>
                        <a:t>需要及时的对系统和软件进行维护并处理</a:t>
                      </a:r>
                      <a:endParaRPr lang="zh-CN" sz="9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169" marR="56169" marT="0" marB="0"/>
                </a:tc>
                <a:tc>
                  <a:txBody>
                    <a:bodyPr/>
                    <a:lstStyle/>
                    <a:p>
                      <a:pPr indent="267970" algn="just">
                        <a:spcAft>
                          <a:spcPts val="0"/>
                        </a:spcAft>
                      </a:pPr>
                      <a:r>
                        <a:rPr lang="en-US" sz="900" kern="100" dirty="0">
                          <a:solidFill>
                            <a:schemeClr val="tx1"/>
                          </a:solidFill>
                          <a:effectLst/>
                        </a:rPr>
                        <a:t>WT</a:t>
                      </a:r>
                      <a:endParaRPr lang="zh-CN" sz="900" kern="100" dirty="0">
                        <a:solidFill>
                          <a:schemeClr val="tx1"/>
                        </a:solidFill>
                        <a:effectLst/>
                      </a:endParaRPr>
                    </a:p>
                    <a:p>
                      <a:pPr indent="267970" algn="just">
                        <a:spcAft>
                          <a:spcPts val="0"/>
                        </a:spcAft>
                      </a:pPr>
                      <a:r>
                        <a:rPr lang="zh-CN" sz="900" kern="100" dirty="0">
                          <a:solidFill>
                            <a:schemeClr val="tx1"/>
                          </a:solidFill>
                          <a:effectLst/>
                        </a:rPr>
                        <a:t>正确面对风险，规避问题</a:t>
                      </a:r>
                    </a:p>
                    <a:p>
                      <a:pPr indent="267970" algn="just">
                        <a:spcAft>
                          <a:spcPts val="0"/>
                        </a:spcAft>
                      </a:pPr>
                      <a:r>
                        <a:rPr lang="en-US" sz="900" kern="100" dirty="0">
                          <a:solidFill>
                            <a:schemeClr val="tx1"/>
                          </a:solidFill>
                          <a:effectLst/>
                        </a:rPr>
                        <a:t> </a:t>
                      </a:r>
                      <a:endParaRPr lang="zh-CN" sz="900" kern="100" dirty="0">
                        <a:solidFill>
                          <a:schemeClr val="tx1"/>
                        </a:solidFill>
                        <a:effectLst/>
                      </a:endParaRPr>
                    </a:p>
                    <a:p>
                      <a:pPr indent="267970" algn="just">
                        <a:spcAft>
                          <a:spcPts val="0"/>
                        </a:spcAft>
                      </a:pPr>
                      <a:r>
                        <a:rPr lang="en-US" sz="900" kern="100" dirty="0">
                          <a:solidFill>
                            <a:schemeClr val="tx1"/>
                          </a:solidFill>
                          <a:effectLst/>
                        </a:rPr>
                        <a:t> </a:t>
                      </a:r>
                      <a:endParaRPr lang="zh-CN" sz="900" kern="100" dirty="0">
                        <a:solidFill>
                          <a:schemeClr val="tx1"/>
                        </a:solidFill>
                        <a:effectLst/>
                      </a:endParaRPr>
                    </a:p>
                    <a:p>
                      <a:pPr indent="267970" algn="just">
                        <a:spcAft>
                          <a:spcPts val="0"/>
                        </a:spcAft>
                      </a:pPr>
                      <a:r>
                        <a:rPr lang="en-US" sz="900" kern="100" dirty="0">
                          <a:solidFill>
                            <a:schemeClr val="tx1"/>
                          </a:solidFill>
                          <a:effectLst/>
                        </a:rPr>
                        <a:t> </a:t>
                      </a:r>
                      <a:endParaRPr lang="zh-CN" sz="9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169" marR="56169" marT="0" marB="0"/>
                </a:tc>
                <a:extLst>
                  <a:ext uri="{0D108BD9-81ED-4DB2-BD59-A6C34878D82A}">
                    <a16:rowId xmlns:a16="http://schemas.microsoft.com/office/drawing/2014/main" val="3500204277"/>
                  </a:ext>
                </a:extLst>
              </a:tr>
            </a:tbl>
          </a:graphicData>
        </a:graphic>
      </p:graphicFrame>
      <p:sp>
        <p:nvSpPr>
          <p:cNvPr id="6" name="AutoShape 2"/>
          <p:cNvSpPr>
            <a:spLocks noChangeShapeType="1"/>
          </p:cNvSpPr>
          <p:nvPr/>
        </p:nvSpPr>
        <p:spPr bwMode="auto">
          <a:xfrm flipH="1" flipV="1">
            <a:off x="4635542" y="949622"/>
            <a:ext cx="1368152" cy="119254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0" name="PA_淘宝店chenying0907 10"/>
          <p:cNvGrpSpPr>
            <a:grpSpLocks/>
          </p:cNvGrpSpPr>
          <p:nvPr>
            <p:custDataLst>
              <p:tags r:id="rId6"/>
            </p:custDataLst>
          </p:nvPr>
        </p:nvGrpSpPr>
        <p:grpSpPr bwMode="auto">
          <a:xfrm>
            <a:off x="91397" y="2931790"/>
            <a:ext cx="2896427" cy="1627302"/>
            <a:chOff x="0" y="0"/>
            <a:chExt cx="2724" cy="1835"/>
          </a:xfrm>
        </p:grpSpPr>
        <p:sp>
          <p:nvSpPr>
            <p:cNvPr id="21" name="Oval 11"/>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nvGrpSpPr>
            <p:cNvPr id="22" name="Group 12"/>
            <p:cNvGrpSpPr>
              <a:grpSpLocks/>
            </p:cNvGrpSpPr>
            <p:nvPr/>
          </p:nvGrpSpPr>
          <p:grpSpPr bwMode="auto">
            <a:xfrm>
              <a:off x="240" y="0"/>
              <a:ext cx="2246" cy="1810"/>
              <a:chOff x="0" y="0"/>
              <a:chExt cx="2556" cy="1958"/>
            </a:xfrm>
          </p:grpSpPr>
          <p:pic>
            <p:nvPicPr>
              <p:cNvPr id="23" name="Picture 13" descr="apple icons"/>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0" y="0"/>
                <a:ext cx="2556" cy="1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4" name="Rectangle 14" descr="Money"/>
              <p:cNvSpPr>
                <a:spLocks noChangeArrowheads="1"/>
              </p:cNvSpPr>
              <p:nvPr/>
            </p:nvSpPr>
            <p:spPr bwMode="auto">
              <a:xfrm>
                <a:off x="99" y="100"/>
                <a:ext cx="2358" cy="1336"/>
              </a:xfrm>
              <a:prstGeom prst="rect">
                <a:avLst/>
              </a:prstGeom>
              <a:blipFill dpi="0" rotWithShape="1">
                <a:blip r:embed="rId9"/>
                <a:srcRect/>
                <a:stretch>
                  <a:fillRect b="-16791"/>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spTree>
    <p:extLst>
      <p:ext uri="{BB962C8B-B14F-4D97-AF65-F5344CB8AC3E}">
        <p14:creationId xmlns:p14="http://schemas.microsoft.com/office/powerpoint/2010/main" val="3405426619"/>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6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500"/>
                                        <p:tgtEl>
                                          <p:spTgt spid="56"/>
                                        </p:tgtEl>
                                      </p:cBhvr>
                                    </p:animEffect>
                                  </p:childTnLst>
                                </p:cTn>
                              </p:par>
                              <p:par>
                                <p:cTn id="14" presetID="10" presetClass="entr" presetSubtype="0" fill="hold" grpId="0" nodeType="withEffect">
                                  <p:stCondLst>
                                    <p:cond delay="12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180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150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autoUpdateAnimBg="0"/>
      <p:bldP spid="56" grpId="0"/>
      <p:bldP spid="8" grpId="0" animBg="1"/>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PA_淘宝店chenying0907 44"/>
          <p:cNvGrpSpPr/>
          <p:nvPr>
            <p:custDataLst>
              <p:tags r:id="rId1"/>
            </p:custDataLst>
          </p:nvPr>
        </p:nvGrpSpPr>
        <p:grpSpPr>
          <a:xfrm>
            <a:off x="-9190" y="0"/>
            <a:ext cx="620750" cy="791858"/>
            <a:chOff x="0" y="-21236"/>
            <a:chExt cx="3311527" cy="4224338"/>
          </a:xfrm>
        </p:grpSpPr>
        <p:sp>
          <p:nvSpPr>
            <p:cNvPr id="46"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3" name="PA_文本框 4"/>
          <p:cNvSpPr txBox="1">
            <a:spLocks noChangeArrowheads="1"/>
          </p:cNvSpPr>
          <p:nvPr>
            <p:custDataLst>
              <p:tags r:id="rId2"/>
            </p:custDataLst>
          </p:nvPr>
        </p:nvSpPr>
        <p:spPr bwMode="auto">
          <a:xfrm>
            <a:off x="535359" y="184337"/>
            <a:ext cx="274947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进行可行性分析的方法</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6" name="PA_文本框 5"/>
          <p:cNvSpPr txBox="1">
            <a:spLocks noChangeArrowheads="1"/>
          </p:cNvSpPr>
          <p:nvPr>
            <p:custDataLst>
              <p:tags r:id="rId3"/>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
        <p:nvSpPr>
          <p:cNvPr id="8" name="PA_淘宝店chenying0907 9"/>
          <p:cNvSpPr>
            <a:spLocks noChangeArrowheads="1"/>
          </p:cNvSpPr>
          <p:nvPr>
            <p:custDataLst>
              <p:tags r:id="rId4"/>
            </p:custDataLst>
          </p:nvPr>
        </p:nvSpPr>
        <p:spPr bwMode="auto">
          <a:xfrm>
            <a:off x="-30425" y="947155"/>
            <a:ext cx="3459162" cy="1668978"/>
          </a:xfrm>
          <a:prstGeom prst="rect">
            <a:avLst/>
          </a:prstGeom>
          <a:solidFill>
            <a:schemeClr val="accent1"/>
          </a:solidFill>
          <a:ln>
            <a:noFill/>
          </a:ln>
          <a:effectLst/>
        </p:spPr>
        <p:txBody>
          <a:bodyPr wrap="none" anchor="ctr"/>
          <a:lstStyle/>
          <a:p>
            <a:endParaRPr lang="zh-CN" altLang="en-US"/>
          </a:p>
        </p:txBody>
      </p:sp>
      <p:sp>
        <p:nvSpPr>
          <p:cNvPr id="14" name="PA_淘宝店chenying0907 15"/>
          <p:cNvSpPr>
            <a:spLocks noChangeArrowheads="1"/>
          </p:cNvSpPr>
          <p:nvPr>
            <p:custDataLst>
              <p:tags r:id="rId5"/>
            </p:custDataLst>
          </p:nvPr>
        </p:nvSpPr>
        <p:spPr bwMode="auto">
          <a:xfrm>
            <a:off x="544251" y="1166297"/>
            <a:ext cx="2560637"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pitchFamily="34" charset="0"/>
              <a:buNone/>
            </a:pPr>
            <a:r>
              <a:rPr lang="zh-CN" altLang="en-US" sz="1400" dirty="0">
                <a:solidFill>
                  <a:schemeClr val="tx1">
                    <a:lumMod val="65000"/>
                    <a:lumOff val="35000"/>
                  </a:schemeClr>
                </a:solidFill>
                <a:latin typeface="微软雅黑 Light" panose="020B0502040204020203" pitchFamily="34" charset="-122"/>
                <a:ea typeface="微软雅黑 Light" panose="020B0502040204020203" pitchFamily="34" charset="-122"/>
              </a:rPr>
              <a:t>进行可行性分析的方法</a:t>
            </a:r>
            <a:endParaRPr lang="en-US" altLang="zh-CN" sz="1400" dirty="0">
              <a:solidFill>
                <a:schemeClr val="accent3"/>
              </a:solidFill>
              <a:latin typeface="微软雅黑 Light" panose="020B0502040204020203" pitchFamily="34" charset="-122"/>
              <a:ea typeface="微软雅黑 Light" panose="020B0502040204020203" pitchFamily="34" charset="-122"/>
            </a:endParaRPr>
          </a:p>
          <a:p>
            <a:r>
              <a:rPr lang="zh-CN" altLang="zh-CN" sz="1100" dirty="0"/>
              <a:t>通过</a:t>
            </a:r>
            <a:r>
              <a:rPr lang="en-US" altLang="zh-CN" sz="1100" dirty="0" err="1"/>
              <a:t>swot</a:t>
            </a:r>
            <a:r>
              <a:rPr lang="zh-CN" altLang="zh-CN" sz="1100" dirty="0"/>
              <a:t>分析方法，将该软件的开发环境，开发方案的的各种主要内部优势、劣势和外部的机会和威胁等，通过调查列举出来，并依照矩阵形式排列，然后用系统分析的思想，把各种因素相互匹配起来加以分析，选择最佳方案</a:t>
            </a:r>
          </a:p>
        </p:txBody>
      </p:sp>
      <p:sp>
        <p:nvSpPr>
          <p:cNvPr id="2" name="矩形 1"/>
          <p:cNvSpPr/>
          <p:nvPr/>
        </p:nvSpPr>
        <p:spPr>
          <a:xfrm>
            <a:off x="5868144" y="351385"/>
            <a:ext cx="1811714" cy="369332"/>
          </a:xfrm>
          <a:prstGeom prst="rect">
            <a:avLst/>
          </a:prstGeom>
        </p:spPr>
        <p:txBody>
          <a:bodyPr wrap="none">
            <a:spAutoFit/>
          </a:bodyPr>
          <a:lstStyle/>
          <a:p>
            <a:r>
              <a:rPr lang="zh-CN" altLang="zh-CN" b="1" dirty="0"/>
              <a:t>微信小程序开发</a:t>
            </a:r>
            <a:endParaRPr lang="zh-CN" altLang="zh-CN" dirty="0"/>
          </a:p>
        </p:txBody>
      </p:sp>
      <p:grpSp>
        <p:nvGrpSpPr>
          <p:cNvPr id="20" name="PA_淘宝店chenying0907 10"/>
          <p:cNvGrpSpPr>
            <a:grpSpLocks/>
          </p:cNvGrpSpPr>
          <p:nvPr>
            <p:custDataLst>
              <p:tags r:id="rId6"/>
            </p:custDataLst>
          </p:nvPr>
        </p:nvGrpSpPr>
        <p:grpSpPr bwMode="auto">
          <a:xfrm>
            <a:off x="91397" y="2931790"/>
            <a:ext cx="2896427" cy="1627302"/>
            <a:chOff x="0" y="0"/>
            <a:chExt cx="2724" cy="1835"/>
          </a:xfrm>
        </p:grpSpPr>
        <p:sp>
          <p:nvSpPr>
            <p:cNvPr id="21" name="Oval 11"/>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nvGrpSpPr>
            <p:cNvPr id="22" name="Group 12"/>
            <p:cNvGrpSpPr>
              <a:grpSpLocks/>
            </p:cNvGrpSpPr>
            <p:nvPr/>
          </p:nvGrpSpPr>
          <p:grpSpPr bwMode="auto">
            <a:xfrm>
              <a:off x="240" y="0"/>
              <a:ext cx="2246" cy="1810"/>
              <a:chOff x="0" y="0"/>
              <a:chExt cx="2556" cy="1958"/>
            </a:xfrm>
          </p:grpSpPr>
          <p:pic>
            <p:nvPicPr>
              <p:cNvPr id="23" name="Picture 13" descr="apple icons"/>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0" y="0"/>
                <a:ext cx="2556" cy="1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4" name="Rectangle 14" descr="Money"/>
              <p:cNvSpPr>
                <a:spLocks noChangeArrowheads="1"/>
              </p:cNvSpPr>
              <p:nvPr/>
            </p:nvSpPr>
            <p:spPr bwMode="auto">
              <a:xfrm>
                <a:off x="99" y="100"/>
                <a:ext cx="2358" cy="1336"/>
              </a:xfrm>
              <a:prstGeom prst="rect">
                <a:avLst/>
              </a:prstGeom>
              <a:blipFill dpi="0" rotWithShape="1">
                <a:blip r:embed="rId9"/>
                <a:srcRect/>
                <a:stretch>
                  <a:fillRect b="-16791"/>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aphicFrame>
        <p:nvGraphicFramePr>
          <p:cNvPr id="3" name="表格 2"/>
          <p:cNvGraphicFramePr>
            <a:graphicFrameLocks noGrp="1"/>
          </p:cNvGraphicFramePr>
          <p:nvPr>
            <p:extLst>
              <p:ext uri="{D42A27DB-BD31-4B8C-83A1-F6EECF244321}">
                <p14:modId xmlns:p14="http://schemas.microsoft.com/office/powerpoint/2010/main" val="3910411137"/>
              </p:ext>
            </p:extLst>
          </p:nvPr>
        </p:nvGraphicFramePr>
        <p:xfrm>
          <a:off x="4716017" y="947155"/>
          <a:ext cx="4184196" cy="3568839"/>
        </p:xfrm>
        <a:graphic>
          <a:graphicData uri="http://schemas.openxmlformats.org/drawingml/2006/table">
            <a:tbl>
              <a:tblPr firstRow="1" firstCol="1" bandRow="1">
                <a:tableStyleId>{5C22544A-7EE6-4342-B048-85BDC9FD1C3A}</a:tableStyleId>
              </a:tblPr>
              <a:tblGrid>
                <a:gridCol w="1394732">
                  <a:extLst>
                    <a:ext uri="{9D8B030D-6E8A-4147-A177-3AD203B41FA5}">
                      <a16:colId xmlns:a16="http://schemas.microsoft.com/office/drawing/2014/main" val="3589791597"/>
                    </a:ext>
                  </a:extLst>
                </a:gridCol>
                <a:gridCol w="1394732">
                  <a:extLst>
                    <a:ext uri="{9D8B030D-6E8A-4147-A177-3AD203B41FA5}">
                      <a16:colId xmlns:a16="http://schemas.microsoft.com/office/drawing/2014/main" val="1229246865"/>
                    </a:ext>
                  </a:extLst>
                </a:gridCol>
                <a:gridCol w="1394732">
                  <a:extLst>
                    <a:ext uri="{9D8B030D-6E8A-4147-A177-3AD203B41FA5}">
                      <a16:colId xmlns:a16="http://schemas.microsoft.com/office/drawing/2014/main" val="2752438276"/>
                    </a:ext>
                  </a:extLst>
                </a:gridCol>
              </a:tblGrid>
              <a:tr h="1233254">
                <a:tc>
                  <a:txBody>
                    <a:bodyPr/>
                    <a:lstStyle/>
                    <a:p>
                      <a:pPr indent="267970" algn="just">
                        <a:spcAft>
                          <a:spcPts val="0"/>
                        </a:spcAft>
                      </a:pPr>
                      <a:r>
                        <a:rPr lang="en-US" sz="800" kern="100" dirty="0">
                          <a:solidFill>
                            <a:schemeClr val="tx1"/>
                          </a:solidFill>
                          <a:effectLst/>
                        </a:rPr>
                        <a:t>       </a:t>
                      </a:r>
                    </a:p>
                    <a:p>
                      <a:pPr indent="267970" algn="just">
                        <a:spcAft>
                          <a:spcPts val="0"/>
                        </a:spcAft>
                      </a:pPr>
                      <a:r>
                        <a:rPr lang="en-US" sz="800" kern="100" dirty="0">
                          <a:solidFill>
                            <a:schemeClr val="tx1"/>
                          </a:solidFill>
                          <a:effectLst/>
                        </a:rPr>
                        <a:t>  </a:t>
                      </a:r>
                      <a:r>
                        <a:rPr lang="zh-CN" sz="800" kern="100" dirty="0">
                          <a:solidFill>
                            <a:schemeClr val="tx1"/>
                          </a:solidFill>
                          <a:effectLst/>
                        </a:rPr>
                        <a:t>内部能力</a:t>
                      </a:r>
                    </a:p>
                    <a:p>
                      <a:pPr indent="267970" algn="just">
                        <a:spcAft>
                          <a:spcPts val="0"/>
                        </a:spcAft>
                      </a:pPr>
                      <a:r>
                        <a:rPr lang="en-US" sz="800" kern="100" dirty="0">
                          <a:solidFill>
                            <a:schemeClr val="tx1"/>
                          </a:solidFill>
                          <a:effectLst/>
                        </a:rPr>
                        <a:t> </a:t>
                      </a:r>
                      <a:endParaRPr lang="zh-CN" sz="800" kern="100" dirty="0">
                        <a:solidFill>
                          <a:schemeClr val="tx1"/>
                        </a:solidFill>
                        <a:effectLst/>
                      </a:endParaRPr>
                    </a:p>
                    <a:p>
                      <a:pPr indent="267970" algn="just">
                        <a:spcAft>
                          <a:spcPts val="0"/>
                        </a:spcAft>
                      </a:pPr>
                      <a:r>
                        <a:rPr lang="en-US" sz="800" kern="100" dirty="0">
                          <a:solidFill>
                            <a:schemeClr val="tx1"/>
                          </a:solidFill>
                          <a:effectLst/>
                        </a:rPr>
                        <a:t> </a:t>
                      </a:r>
                      <a:endParaRPr lang="zh-CN" sz="800" kern="100" dirty="0">
                        <a:solidFill>
                          <a:schemeClr val="tx1"/>
                        </a:solidFill>
                        <a:effectLst/>
                      </a:endParaRPr>
                    </a:p>
                    <a:p>
                      <a:pPr indent="267970" algn="just">
                        <a:spcAft>
                          <a:spcPts val="0"/>
                        </a:spcAft>
                      </a:pPr>
                      <a:r>
                        <a:rPr lang="en-US" sz="800" kern="100" dirty="0">
                          <a:solidFill>
                            <a:schemeClr val="tx1"/>
                          </a:solidFill>
                          <a:effectLst/>
                        </a:rPr>
                        <a:t> </a:t>
                      </a:r>
                      <a:endParaRPr lang="zh-CN" sz="800" kern="100" dirty="0">
                        <a:solidFill>
                          <a:schemeClr val="tx1"/>
                        </a:solidFill>
                        <a:effectLst/>
                      </a:endParaRPr>
                    </a:p>
                    <a:p>
                      <a:pPr indent="267970" algn="just">
                        <a:spcAft>
                          <a:spcPts val="0"/>
                        </a:spcAft>
                      </a:pPr>
                      <a:r>
                        <a:rPr lang="zh-CN" sz="800" kern="100" dirty="0">
                          <a:solidFill>
                            <a:schemeClr val="tx1"/>
                          </a:solidFill>
                          <a:effectLst/>
                        </a:rPr>
                        <a:t>外部</a:t>
                      </a:r>
                      <a:endParaRPr lang="en-US" altLang="zh-CN" sz="800" kern="100" dirty="0">
                        <a:solidFill>
                          <a:schemeClr val="tx1"/>
                        </a:solidFill>
                        <a:effectLst/>
                      </a:endParaRPr>
                    </a:p>
                    <a:p>
                      <a:pPr indent="267970" algn="just">
                        <a:spcAft>
                          <a:spcPts val="0"/>
                        </a:spcAft>
                      </a:pPr>
                      <a:r>
                        <a:rPr lang="zh-CN" sz="800" kern="100" dirty="0">
                          <a:solidFill>
                            <a:schemeClr val="tx1"/>
                          </a:solidFill>
                          <a:effectLst/>
                        </a:rPr>
                        <a:t>因素</a:t>
                      </a:r>
                      <a:endParaRPr lang="zh-CN" sz="8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5338" marR="55338" marT="0" marB="0"/>
                </a:tc>
                <a:tc>
                  <a:txBody>
                    <a:bodyPr/>
                    <a:lstStyle/>
                    <a:p>
                      <a:pPr indent="267970" algn="just">
                        <a:spcAft>
                          <a:spcPts val="0"/>
                        </a:spcAft>
                      </a:pPr>
                      <a:r>
                        <a:rPr lang="zh-CN" sz="800" kern="100">
                          <a:solidFill>
                            <a:schemeClr val="tx1"/>
                          </a:solidFill>
                          <a:effectLst/>
                        </a:rPr>
                        <a:t>优势</a:t>
                      </a:r>
                      <a:r>
                        <a:rPr lang="en-US" sz="800" kern="100">
                          <a:solidFill>
                            <a:schemeClr val="tx1"/>
                          </a:solidFill>
                          <a:effectLst/>
                        </a:rPr>
                        <a:t>(Strength)</a:t>
                      </a:r>
                      <a:endParaRPr lang="zh-CN" sz="800" kern="100">
                        <a:solidFill>
                          <a:schemeClr val="tx1"/>
                        </a:solidFill>
                        <a:effectLst/>
                      </a:endParaRPr>
                    </a:p>
                    <a:p>
                      <a:pPr indent="267970" algn="just">
                        <a:spcAft>
                          <a:spcPts val="0"/>
                        </a:spcAft>
                      </a:pPr>
                      <a:r>
                        <a:rPr lang="zh-CN" sz="800" kern="100">
                          <a:solidFill>
                            <a:schemeClr val="tx1"/>
                          </a:solidFill>
                          <a:effectLst/>
                        </a:rPr>
                        <a:t>依附于微信</a:t>
                      </a:r>
                    </a:p>
                    <a:p>
                      <a:pPr indent="267970" algn="just">
                        <a:spcAft>
                          <a:spcPts val="0"/>
                        </a:spcAft>
                      </a:pPr>
                      <a:r>
                        <a:rPr lang="zh-CN" sz="800" kern="100">
                          <a:solidFill>
                            <a:schemeClr val="tx1"/>
                          </a:solidFill>
                          <a:effectLst/>
                        </a:rPr>
                        <a:t>方便快速</a:t>
                      </a:r>
                    </a:p>
                    <a:p>
                      <a:pPr indent="267970" algn="just">
                        <a:spcAft>
                          <a:spcPts val="0"/>
                        </a:spcAft>
                      </a:pPr>
                      <a:r>
                        <a:rPr lang="zh-CN" sz="800" kern="100">
                          <a:solidFill>
                            <a:schemeClr val="tx1"/>
                          </a:solidFill>
                          <a:effectLst/>
                        </a:rPr>
                        <a:t>加入时间快</a:t>
                      </a:r>
                      <a:endParaRPr lang="zh-CN" sz="8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5338" marR="55338" marT="0" marB="0"/>
                </a:tc>
                <a:tc>
                  <a:txBody>
                    <a:bodyPr/>
                    <a:lstStyle/>
                    <a:p>
                      <a:pPr indent="267970" algn="just">
                        <a:spcAft>
                          <a:spcPts val="0"/>
                        </a:spcAft>
                      </a:pPr>
                      <a:r>
                        <a:rPr lang="zh-CN" sz="800" kern="100">
                          <a:solidFill>
                            <a:schemeClr val="tx1"/>
                          </a:solidFill>
                          <a:effectLst/>
                        </a:rPr>
                        <a:t>劣势</a:t>
                      </a:r>
                      <a:r>
                        <a:rPr lang="en-US" sz="800" kern="100">
                          <a:solidFill>
                            <a:schemeClr val="tx1"/>
                          </a:solidFill>
                          <a:effectLst/>
                        </a:rPr>
                        <a:t>(Weakness)</a:t>
                      </a:r>
                      <a:endParaRPr lang="zh-CN" sz="800" kern="100">
                        <a:solidFill>
                          <a:schemeClr val="tx1"/>
                        </a:solidFill>
                        <a:effectLst/>
                      </a:endParaRPr>
                    </a:p>
                    <a:p>
                      <a:pPr indent="267970" algn="just">
                        <a:spcAft>
                          <a:spcPts val="0"/>
                        </a:spcAft>
                      </a:pPr>
                      <a:r>
                        <a:rPr lang="zh-CN" sz="800" kern="100">
                          <a:solidFill>
                            <a:schemeClr val="tx1"/>
                          </a:solidFill>
                          <a:effectLst/>
                        </a:rPr>
                        <a:t>无法开发大型小程序</a:t>
                      </a:r>
                    </a:p>
                    <a:p>
                      <a:pPr indent="267970" algn="just">
                        <a:spcAft>
                          <a:spcPts val="0"/>
                        </a:spcAft>
                      </a:pPr>
                      <a:r>
                        <a:rPr lang="zh-CN" sz="800" kern="100">
                          <a:solidFill>
                            <a:schemeClr val="tx1"/>
                          </a:solidFill>
                          <a:effectLst/>
                        </a:rPr>
                        <a:t>受控于微信</a:t>
                      </a:r>
                      <a:endParaRPr lang="zh-CN" sz="8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5338" marR="55338" marT="0" marB="0"/>
                </a:tc>
                <a:extLst>
                  <a:ext uri="{0D108BD9-81ED-4DB2-BD59-A6C34878D82A}">
                    <a16:rowId xmlns:a16="http://schemas.microsoft.com/office/drawing/2014/main" val="1450823371"/>
                  </a:ext>
                </a:extLst>
              </a:tr>
              <a:tr h="1045760">
                <a:tc>
                  <a:txBody>
                    <a:bodyPr/>
                    <a:lstStyle/>
                    <a:p>
                      <a:pPr indent="267970" algn="just">
                        <a:spcAft>
                          <a:spcPts val="0"/>
                        </a:spcAft>
                      </a:pPr>
                      <a:r>
                        <a:rPr lang="zh-CN" sz="800" kern="100">
                          <a:solidFill>
                            <a:schemeClr val="tx1"/>
                          </a:solidFill>
                          <a:effectLst/>
                        </a:rPr>
                        <a:t>机会</a:t>
                      </a:r>
                      <a:r>
                        <a:rPr lang="en-US" sz="800" kern="100">
                          <a:solidFill>
                            <a:schemeClr val="tx1"/>
                          </a:solidFill>
                          <a:effectLst/>
                        </a:rPr>
                        <a:t>(Opportunities)</a:t>
                      </a:r>
                      <a:endParaRPr lang="zh-CN" sz="800" kern="100">
                        <a:solidFill>
                          <a:schemeClr val="tx1"/>
                        </a:solidFill>
                        <a:effectLst/>
                      </a:endParaRPr>
                    </a:p>
                    <a:p>
                      <a:pPr indent="267970" algn="just">
                        <a:spcAft>
                          <a:spcPts val="0"/>
                        </a:spcAft>
                      </a:pPr>
                      <a:r>
                        <a:rPr lang="zh-CN" sz="800" kern="100">
                          <a:solidFill>
                            <a:schemeClr val="tx1"/>
                          </a:solidFill>
                          <a:effectLst/>
                        </a:rPr>
                        <a:t>微信流量优势</a:t>
                      </a:r>
                      <a:endParaRPr lang="zh-CN" sz="8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5338" marR="55338" marT="0" marB="0"/>
                </a:tc>
                <a:tc>
                  <a:txBody>
                    <a:bodyPr/>
                    <a:lstStyle/>
                    <a:p>
                      <a:pPr indent="267970" algn="just">
                        <a:spcAft>
                          <a:spcPts val="0"/>
                        </a:spcAft>
                      </a:pPr>
                      <a:r>
                        <a:rPr lang="en-US" sz="800" kern="100">
                          <a:solidFill>
                            <a:schemeClr val="tx1"/>
                          </a:solidFill>
                          <a:effectLst/>
                        </a:rPr>
                        <a:t>SO</a:t>
                      </a:r>
                      <a:endParaRPr lang="zh-CN" sz="800" kern="100">
                        <a:solidFill>
                          <a:schemeClr val="tx1"/>
                        </a:solidFill>
                        <a:effectLst/>
                      </a:endParaRPr>
                    </a:p>
                    <a:p>
                      <a:pPr indent="267970" algn="just">
                        <a:spcAft>
                          <a:spcPts val="0"/>
                        </a:spcAft>
                      </a:pPr>
                      <a:r>
                        <a:rPr lang="zh-CN" sz="800" kern="100">
                          <a:solidFill>
                            <a:schemeClr val="tx1"/>
                          </a:solidFill>
                          <a:effectLst/>
                        </a:rPr>
                        <a:t>可以实现跨平台的功能，同时借助微信的大量用户基础进行宣传</a:t>
                      </a:r>
                    </a:p>
                    <a:p>
                      <a:pPr indent="267970" algn="just">
                        <a:spcAft>
                          <a:spcPts val="0"/>
                        </a:spcAft>
                      </a:pPr>
                      <a:r>
                        <a:rPr lang="en-US" sz="800" kern="100">
                          <a:solidFill>
                            <a:schemeClr val="tx1"/>
                          </a:solidFill>
                          <a:effectLst/>
                        </a:rPr>
                        <a:t> </a:t>
                      </a:r>
                      <a:endParaRPr lang="zh-CN" sz="8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5338" marR="55338" marT="0" marB="0"/>
                </a:tc>
                <a:tc>
                  <a:txBody>
                    <a:bodyPr/>
                    <a:lstStyle/>
                    <a:p>
                      <a:pPr indent="267970" algn="just">
                        <a:spcAft>
                          <a:spcPts val="0"/>
                        </a:spcAft>
                      </a:pPr>
                      <a:r>
                        <a:rPr lang="en-US" sz="800" kern="100">
                          <a:solidFill>
                            <a:schemeClr val="tx1"/>
                          </a:solidFill>
                          <a:effectLst/>
                        </a:rPr>
                        <a:t>WO</a:t>
                      </a:r>
                      <a:endParaRPr lang="zh-CN" sz="800" kern="100">
                        <a:solidFill>
                          <a:schemeClr val="tx1"/>
                        </a:solidFill>
                        <a:effectLst/>
                      </a:endParaRPr>
                    </a:p>
                    <a:p>
                      <a:pPr indent="267970" algn="just">
                        <a:spcAft>
                          <a:spcPts val="0"/>
                        </a:spcAft>
                      </a:pPr>
                      <a:r>
                        <a:rPr lang="zh-CN" sz="800" kern="100">
                          <a:solidFill>
                            <a:schemeClr val="tx1"/>
                          </a:solidFill>
                          <a:effectLst/>
                        </a:rPr>
                        <a:t>适应微信小程序的开发环境，缩减项目保证项目大小</a:t>
                      </a:r>
                      <a:endParaRPr lang="zh-CN" sz="8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5338" marR="55338" marT="0" marB="0"/>
                </a:tc>
                <a:extLst>
                  <a:ext uri="{0D108BD9-81ED-4DB2-BD59-A6C34878D82A}">
                    <a16:rowId xmlns:a16="http://schemas.microsoft.com/office/drawing/2014/main" val="1626439260"/>
                  </a:ext>
                </a:extLst>
              </a:tr>
              <a:tr h="1289825">
                <a:tc>
                  <a:txBody>
                    <a:bodyPr/>
                    <a:lstStyle/>
                    <a:p>
                      <a:pPr indent="267970" algn="just">
                        <a:spcAft>
                          <a:spcPts val="0"/>
                        </a:spcAft>
                      </a:pPr>
                      <a:r>
                        <a:rPr lang="zh-CN" sz="800" kern="100">
                          <a:solidFill>
                            <a:schemeClr val="tx1"/>
                          </a:solidFill>
                          <a:effectLst/>
                        </a:rPr>
                        <a:t>风险</a:t>
                      </a:r>
                      <a:r>
                        <a:rPr lang="en-US" sz="800" kern="100">
                          <a:solidFill>
                            <a:schemeClr val="tx1"/>
                          </a:solidFill>
                          <a:effectLst/>
                        </a:rPr>
                        <a:t>(Threats)</a:t>
                      </a:r>
                      <a:endParaRPr lang="zh-CN" sz="800" kern="100">
                        <a:solidFill>
                          <a:schemeClr val="tx1"/>
                        </a:solidFill>
                        <a:effectLst/>
                      </a:endParaRPr>
                    </a:p>
                    <a:p>
                      <a:pPr indent="267970" algn="just">
                        <a:spcAft>
                          <a:spcPts val="0"/>
                        </a:spcAft>
                      </a:pPr>
                      <a:r>
                        <a:rPr lang="zh-CN" sz="800" kern="100">
                          <a:solidFill>
                            <a:schemeClr val="tx1"/>
                          </a:solidFill>
                          <a:effectLst/>
                        </a:rPr>
                        <a:t>技术限制较多</a:t>
                      </a:r>
                      <a:endParaRPr lang="zh-CN" sz="8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5338" marR="55338" marT="0" marB="0"/>
                </a:tc>
                <a:tc>
                  <a:txBody>
                    <a:bodyPr/>
                    <a:lstStyle/>
                    <a:p>
                      <a:pPr indent="267970" algn="just">
                        <a:spcAft>
                          <a:spcPts val="0"/>
                        </a:spcAft>
                      </a:pPr>
                      <a:r>
                        <a:rPr lang="en-US" sz="800" kern="100">
                          <a:solidFill>
                            <a:schemeClr val="tx1"/>
                          </a:solidFill>
                          <a:effectLst/>
                        </a:rPr>
                        <a:t>ST</a:t>
                      </a:r>
                      <a:endParaRPr lang="zh-CN" sz="800" kern="100">
                        <a:solidFill>
                          <a:schemeClr val="tx1"/>
                        </a:solidFill>
                        <a:effectLst/>
                      </a:endParaRPr>
                    </a:p>
                    <a:p>
                      <a:pPr indent="267970" algn="just">
                        <a:spcAft>
                          <a:spcPts val="0"/>
                        </a:spcAft>
                      </a:pPr>
                      <a:r>
                        <a:rPr lang="zh-CN" sz="800" kern="100">
                          <a:solidFill>
                            <a:schemeClr val="tx1"/>
                          </a:solidFill>
                          <a:effectLst/>
                        </a:rPr>
                        <a:t>在实现一些具体复杂的功能时需要简化</a:t>
                      </a:r>
                      <a:endParaRPr lang="zh-CN" sz="8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5338" marR="55338" marT="0" marB="0"/>
                </a:tc>
                <a:tc>
                  <a:txBody>
                    <a:bodyPr/>
                    <a:lstStyle/>
                    <a:p>
                      <a:pPr indent="267970" algn="just">
                        <a:spcAft>
                          <a:spcPts val="0"/>
                        </a:spcAft>
                      </a:pPr>
                      <a:r>
                        <a:rPr lang="en-US" sz="800" kern="100" dirty="0">
                          <a:solidFill>
                            <a:schemeClr val="tx1"/>
                          </a:solidFill>
                          <a:effectLst/>
                        </a:rPr>
                        <a:t>WT</a:t>
                      </a:r>
                      <a:endParaRPr lang="zh-CN" sz="800" kern="100" dirty="0">
                        <a:solidFill>
                          <a:schemeClr val="tx1"/>
                        </a:solidFill>
                        <a:effectLst/>
                      </a:endParaRPr>
                    </a:p>
                    <a:p>
                      <a:pPr indent="267970" algn="just">
                        <a:spcAft>
                          <a:spcPts val="0"/>
                        </a:spcAft>
                      </a:pPr>
                      <a:r>
                        <a:rPr lang="zh-CN" sz="800" kern="100" dirty="0">
                          <a:solidFill>
                            <a:schemeClr val="tx1"/>
                          </a:solidFill>
                          <a:effectLst/>
                        </a:rPr>
                        <a:t>正确面对风险，规避问题，稳定用户使用量。</a:t>
                      </a:r>
                    </a:p>
                    <a:p>
                      <a:pPr indent="267970" algn="just">
                        <a:spcAft>
                          <a:spcPts val="0"/>
                        </a:spcAft>
                      </a:pPr>
                      <a:r>
                        <a:rPr lang="en-US" sz="800" kern="100" dirty="0">
                          <a:solidFill>
                            <a:schemeClr val="tx1"/>
                          </a:solidFill>
                          <a:effectLst/>
                        </a:rPr>
                        <a:t> </a:t>
                      </a:r>
                      <a:endParaRPr lang="zh-CN" sz="800" kern="100" dirty="0">
                        <a:solidFill>
                          <a:schemeClr val="tx1"/>
                        </a:solidFill>
                        <a:effectLst/>
                      </a:endParaRPr>
                    </a:p>
                    <a:p>
                      <a:pPr indent="267970" algn="just">
                        <a:spcAft>
                          <a:spcPts val="0"/>
                        </a:spcAft>
                      </a:pPr>
                      <a:r>
                        <a:rPr lang="en-US" sz="800" kern="100" dirty="0">
                          <a:solidFill>
                            <a:schemeClr val="tx1"/>
                          </a:solidFill>
                          <a:effectLst/>
                        </a:rPr>
                        <a:t> </a:t>
                      </a:r>
                      <a:endParaRPr lang="zh-CN" sz="800" kern="100" dirty="0">
                        <a:solidFill>
                          <a:schemeClr val="tx1"/>
                        </a:solidFill>
                        <a:effectLst/>
                      </a:endParaRPr>
                    </a:p>
                    <a:p>
                      <a:pPr indent="267970" algn="just">
                        <a:spcAft>
                          <a:spcPts val="0"/>
                        </a:spcAft>
                      </a:pPr>
                      <a:r>
                        <a:rPr lang="en-US" sz="800" kern="100" dirty="0">
                          <a:solidFill>
                            <a:schemeClr val="tx1"/>
                          </a:solidFill>
                          <a:effectLst/>
                        </a:rPr>
                        <a:t> </a:t>
                      </a:r>
                      <a:endParaRPr lang="zh-CN" sz="8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5338" marR="55338" marT="0" marB="0"/>
                </a:tc>
                <a:extLst>
                  <a:ext uri="{0D108BD9-81ED-4DB2-BD59-A6C34878D82A}">
                    <a16:rowId xmlns:a16="http://schemas.microsoft.com/office/drawing/2014/main" val="2606104783"/>
                  </a:ext>
                </a:extLst>
              </a:tr>
            </a:tbl>
          </a:graphicData>
        </a:graphic>
      </p:graphicFrame>
      <p:sp>
        <p:nvSpPr>
          <p:cNvPr id="4" name="AutoShape 1"/>
          <p:cNvSpPr>
            <a:spLocks noChangeShapeType="1"/>
          </p:cNvSpPr>
          <p:nvPr/>
        </p:nvSpPr>
        <p:spPr bwMode="auto">
          <a:xfrm>
            <a:off x="4716017" y="947155"/>
            <a:ext cx="1368151" cy="126455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808329846"/>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6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500"/>
                                        <p:tgtEl>
                                          <p:spTgt spid="56"/>
                                        </p:tgtEl>
                                      </p:cBhvr>
                                    </p:animEffect>
                                  </p:childTnLst>
                                </p:cTn>
                              </p:par>
                              <p:par>
                                <p:cTn id="14" presetID="10" presetClass="entr" presetSubtype="0" fill="hold" grpId="0" nodeType="withEffect">
                                  <p:stCondLst>
                                    <p:cond delay="12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180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150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autoUpdateAnimBg="0"/>
      <p:bldP spid="56" grpId="0"/>
      <p:bldP spid="8" grpId="0" animBg="1"/>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PA_淘宝店chenying0907 21"/>
          <p:cNvGrpSpPr/>
          <p:nvPr>
            <p:custDataLst>
              <p:tags r:id="rId1"/>
            </p:custDataLst>
          </p:nvPr>
        </p:nvGrpSpPr>
        <p:grpSpPr>
          <a:xfrm>
            <a:off x="5832473" y="-21235"/>
            <a:ext cx="3311527" cy="5164735"/>
            <a:chOff x="5832473" y="-21235"/>
            <a:chExt cx="3311527" cy="5164735"/>
          </a:xfrm>
        </p:grpSpPr>
        <p:sp>
          <p:nvSpPr>
            <p:cNvPr id="10" name="淘宝店chenying0907 36"/>
            <p:cNvSpPr>
              <a:spLocks/>
            </p:cNvSpPr>
            <p:nvPr/>
          </p:nvSpPr>
          <p:spPr bwMode="auto">
            <a:xfrm rot="16200000">
              <a:off x="7445263" y="403114"/>
              <a:ext cx="2123086" cy="1274387"/>
            </a:xfrm>
            <a:custGeom>
              <a:avLst/>
              <a:gdLst/>
              <a:ahLst/>
              <a:cxnLst/>
              <a:rect l="l" t="t" r="r" b="b"/>
              <a:pathLst>
                <a:path w="2123086" h="1274387">
                  <a:moveTo>
                    <a:pt x="0" y="252037"/>
                  </a:moveTo>
                  <a:lnTo>
                    <a:pt x="2123086" y="0"/>
                  </a:lnTo>
                  <a:lnTo>
                    <a:pt x="2123086" y="1274387"/>
                  </a:lnTo>
                  <a:lnTo>
                    <a:pt x="1182688" y="1274387"/>
                  </a:lnTo>
                  <a:close/>
                </a:path>
              </a:pathLst>
            </a:custGeom>
            <a:solidFill>
              <a:srgbClr val="E5AAA4"/>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淘宝店chenying0907 37"/>
            <p:cNvSpPr>
              <a:spLocks/>
            </p:cNvSpPr>
            <p:nvPr/>
          </p:nvSpPr>
          <p:spPr bwMode="auto">
            <a:xfrm rot="16200000">
              <a:off x="5568154" y="1183482"/>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rgbClr val="F1CF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淘宝店chenying0907 38"/>
            <p:cNvSpPr>
              <a:spLocks/>
            </p:cNvSpPr>
            <p:nvPr/>
          </p:nvSpPr>
          <p:spPr bwMode="auto">
            <a:xfrm rot="16200000">
              <a:off x="6636541" y="2759869"/>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rgbClr val="F9E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淘宝店chenying0907 39"/>
            <p:cNvSpPr>
              <a:spLocks/>
            </p:cNvSpPr>
            <p:nvPr/>
          </p:nvSpPr>
          <p:spPr bwMode="auto">
            <a:xfrm rot="16200000">
              <a:off x="7785893" y="3785394"/>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rgbClr val="E5AA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PA_淘宝店chenying0907 13"/>
          <p:cNvSpPr/>
          <p:nvPr>
            <p:custDataLst>
              <p:tags r:id="rId2"/>
            </p:custDataLst>
          </p:nvPr>
        </p:nvSpPr>
        <p:spPr>
          <a:xfrm>
            <a:off x="3203847" y="1226820"/>
            <a:ext cx="5557563" cy="2689858"/>
          </a:xfrm>
          <a:prstGeom prst="rect">
            <a:avLst/>
          </a:prstGeom>
          <a:solidFill>
            <a:schemeClr val="bg1">
              <a:alpha val="85000"/>
            </a:schemeClr>
          </a:solidFill>
          <a:ln>
            <a:noFill/>
          </a:ln>
          <a:effectLst>
            <a:outerShdw blurRad="368300" dist="63500" dir="462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A_文本框 16"/>
          <p:cNvSpPr txBox="1"/>
          <p:nvPr>
            <p:custDataLst>
              <p:tags r:id="rId3"/>
            </p:custDataLst>
          </p:nvPr>
        </p:nvSpPr>
        <p:spPr>
          <a:xfrm>
            <a:off x="1841644" y="2126925"/>
            <a:ext cx="899396" cy="830997"/>
          </a:xfrm>
          <a:prstGeom prst="rect">
            <a:avLst/>
          </a:prstGeom>
          <a:noFill/>
        </p:spPr>
        <p:txBody>
          <a:bodyPr wrap="square" rtlCol="0">
            <a:spAutoFit/>
          </a:bodyPr>
          <a:lstStyle/>
          <a:p>
            <a:r>
              <a:rPr lang="en-US" altLang="zh-CN" sz="4800" dirty="0">
                <a:solidFill>
                  <a:schemeClr val="bg1">
                    <a:lumMod val="50000"/>
                  </a:schemeClr>
                </a:solidFill>
                <a:latin typeface="微软雅黑 Light" panose="020B0502040204020203" pitchFamily="34" charset="-122"/>
                <a:ea typeface="微软雅黑 Light" panose="020B0502040204020203" pitchFamily="34" charset="-122"/>
              </a:rPr>
              <a:t>03</a:t>
            </a:r>
            <a:endParaRPr lang="zh-CN" altLang="en-US" sz="4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8" name="PA_文本框 17"/>
          <p:cNvSpPr txBox="1"/>
          <p:nvPr>
            <p:custDataLst>
              <p:tags r:id="rId4"/>
            </p:custDataLst>
          </p:nvPr>
        </p:nvSpPr>
        <p:spPr>
          <a:xfrm>
            <a:off x="3524160" y="1759791"/>
            <a:ext cx="1723549" cy="461665"/>
          </a:xfrm>
          <a:prstGeom prst="rect">
            <a:avLst/>
          </a:prstGeom>
          <a:noFill/>
        </p:spPr>
        <p:txBody>
          <a:bodyPr wrap="none" rtlCol="0">
            <a:spAutoFit/>
          </a:bodyPr>
          <a:lstStyle/>
          <a:p>
            <a:r>
              <a:rPr lang="zh-CN" altLang="en-US" sz="2400" dirty="0">
                <a:solidFill>
                  <a:schemeClr val="bg1">
                    <a:lumMod val="50000"/>
                  </a:schemeClr>
                </a:solidFill>
                <a:latin typeface="微软雅黑 Light" panose="020B0502040204020203" pitchFamily="34" charset="-122"/>
                <a:ea typeface="微软雅黑 Light" panose="020B0502040204020203" pitchFamily="34" charset="-122"/>
              </a:rPr>
              <a:t>可选的方案</a:t>
            </a:r>
          </a:p>
        </p:txBody>
      </p:sp>
      <p:grpSp>
        <p:nvGrpSpPr>
          <p:cNvPr id="19" name="PA_淘宝店chenying0907 18"/>
          <p:cNvGrpSpPr/>
          <p:nvPr>
            <p:custDataLst>
              <p:tags r:id="rId5"/>
            </p:custDataLst>
          </p:nvPr>
        </p:nvGrpSpPr>
        <p:grpSpPr>
          <a:xfrm>
            <a:off x="2243226" y="2221456"/>
            <a:ext cx="528300" cy="710884"/>
            <a:chOff x="4211960" y="594800"/>
            <a:chExt cx="374475" cy="662059"/>
          </a:xfrm>
        </p:grpSpPr>
        <p:sp>
          <p:nvSpPr>
            <p:cNvPr id="20" name="直角三角形 19"/>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a:stCxn id="20" idx="4"/>
              <a:endCxn id="20"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24" name="PA_淘宝店chenying0907 23"/>
          <p:cNvSpPr/>
          <p:nvPr>
            <p:custDataLst>
              <p:tags r:id="rId6"/>
            </p:custDataLst>
          </p:nvPr>
        </p:nvSpPr>
        <p:spPr>
          <a:xfrm>
            <a:off x="3524161" y="2220096"/>
            <a:ext cx="2286000" cy="1546577"/>
          </a:xfrm>
          <a:prstGeom prst="rect">
            <a:avLst/>
          </a:prstGeom>
        </p:spPr>
        <p:txBody>
          <a:bodyPr wrap="square">
            <a:spAutoFit/>
          </a:bodyPr>
          <a:lstStyle/>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原有方案的优缺点、局限性及存在的问题</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可重用的系统，与要求之间的差距</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可选择的系统方案</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选择最终方案的准则</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503998045"/>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nodeType="withEffect">
                                  <p:stCondLst>
                                    <p:cond delay="120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autoUpdateAnimBg="0"/>
      <p:bldP spid="17" grpId="0" animBg="1" autoUpdateAnimBg="0"/>
      <p:bldP spid="18" grpId="0"/>
      <p:bldP spid="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1" name="PA_椭圆 27"/>
          <p:cNvSpPr>
            <a:spLocks noChangeArrowheads="1"/>
          </p:cNvSpPr>
          <p:nvPr>
            <p:custDataLst>
              <p:tags r:id="rId1"/>
            </p:custDataLst>
          </p:nvPr>
        </p:nvSpPr>
        <p:spPr bwMode="auto">
          <a:xfrm>
            <a:off x="4268788" y="1434907"/>
            <a:ext cx="590550" cy="587556"/>
          </a:xfrm>
          <a:prstGeom prst="ellipse">
            <a:avLst/>
          </a:prstGeom>
          <a:solidFill>
            <a:schemeClr val="accent2"/>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solidFill>
                <a:schemeClr val="lt1"/>
              </a:solidFill>
              <a:latin typeface="微软雅黑 Light" panose="020B0502040204020203" pitchFamily="34" charset="-122"/>
              <a:ea typeface="微软雅黑 Light" panose="020B0502040204020203" pitchFamily="34" charset="-122"/>
            </a:endParaRPr>
          </a:p>
        </p:txBody>
      </p:sp>
      <p:sp>
        <p:nvSpPr>
          <p:cNvPr id="11292" name="PA_椭圆 28"/>
          <p:cNvSpPr>
            <a:spLocks noChangeArrowheads="1"/>
          </p:cNvSpPr>
          <p:nvPr>
            <p:custDataLst>
              <p:tags r:id="rId2"/>
            </p:custDataLst>
          </p:nvPr>
        </p:nvSpPr>
        <p:spPr bwMode="auto">
          <a:xfrm>
            <a:off x="4268788" y="2321006"/>
            <a:ext cx="590550" cy="589145"/>
          </a:xfrm>
          <a:prstGeom prst="ellipse">
            <a:avLst/>
          </a:prstGeom>
          <a:solidFill>
            <a:schemeClr val="accent3"/>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11293" name="PA_椭圆 29"/>
          <p:cNvSpPr>
            <a:spLocks noChangeArrowheads="1"/>
          </p:cNvSpPr>
          <p:nvPr>
            <p:custDataLst>
              <p:tags r:id="rId3"/>
            </p:custDataLst>
          </p:nvPr>
        </p:nvSpPr>
        <p:spPr bwMode="auto">
          <a:xfrm>
            <a:off x="4268788" y="3208692"/>
            <a:ext cx="590550" cy="589144"/>
          </a:xfrm>
          <a:prstGeom prst="ellipse">
            <a:avLst/>
          </a:pr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11294" name="PA_椭圆 30"/>
          <p:cNvSpPr>
            <a:spLocks noChangeArrowheads="1"/>
          </p:cNvSpPr>
          <p:nvPr>
            <p:custDataLst>
              <p:tags r:id="rId4"/>
            </p:custDataLst>
          </p:nvPr>
        </p:nvSpPr>
        <p:spPr bwMode="auto">
          <a:xfrm>
            <a:off x="4268788" y="4096378"/>
            <a:ext cx="590550" cy="589145"/>
          </a:xfrm>
          <a:prstGeom prst="ellipse">
            <a:avLst/>
          </a:prstGeom>
          <a:solidFill>
            <a:schemeClr val="accent5"/>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11295" name="PA_任意多边形 31"/>
          <p:cNvSpPr>
            <a:spLocks/>
          </p:cNvSpPr>
          <p:nvPr>
            <p:custDataLst>
              <p:tags r:id="rId5"/>
            </p:custDataLst>
          </p:nvPr>
        </p:nvSpPr>
        <p:spPr bwMode="auto">
          <a:xfrm>
            <a:off x="4057651" y="1223705"/>
            <a:ext cx="1012825" cy="3673020"/>
          </a:xfrm>
          <a:custGeom>
            <a:avLst/>
            <a:gdLst>
              <a:gd name="T0" fmla="*/ 416 w 833"/>
              <a:gd name="T1" fmla="*/ 2194 h 3027"/>
              <a:gd name="T2" fmla="*/ 416 w 833"/>
              <a:gd name="T3" fmla="*/ 2194 h 3027"/>
              <a:gd name="T4" fmla="*/ 102 w 833"/>
              <a:gd name="T5" fmla="*/ 1879 h 3027"/>
              <a:gd name="T6" fmla="*/ 416 w 833"/>
              <a:gd name="T7" fmla="*/ 1564 h 3027"/>
              <a:gd name="T8" fmla="*/ 416 w 833"/>
              <a:gd name="T9" fmla="*/ 1564 h 3027"/>
              <a:gd name="T10" fmla="*/ 833 w 833"/>
              <a:gd name="T11" fmla="*/ 1148 h 3027"/>
              <a:gd name="T12" fmla="*/ 416 w 833"/>
              <a:gd name="T13" fmla="*/ 731 h 3027"/>
              <a:gd name="T14" fmla="*/ 416 w 833"/>
              <a:gd name="T15" fmla="*/ 731 h 3027"/>
              <a:gd name="T16" fmla="*/ 102 w 833"/>
              <a:gd name="T17" fmla="*/ 416 h 3027"/>
              <a:gd name="T18" fmla="*/ 416 w 833"/>
              <a:gd name="T19" fmla="*/ 102 h 3027"/>
              <a:gd name="T20" fmla="*/ 416 w 833"/>
              <a:gd name="T21" fmla="*/ 0 h 3027"/>
              <a:gd name="T22" fmla="*/ 0 w 833"/>
              <a:gd name="T23" fmla="*/ 416 h 3027"/>
              <a:gd name="T24" fmla="*/ 416 w 833"/>
              <a:gd name="T25" fmla="*/ 833 h 3027"/>
              <a:gd name="T26" fmla="*/ 416 w 833"/>
              <a:gd name="T27" fmla="*/ 833 h 3027"/>
              <a:gd name="T28" fmla="*/ 731 w 833"/>
              <a:gd name="T29" fmla="*/ 1148 h 3027"/>
              <a:gd name="T30" fmla="*/ 416 w 833"/>
              <a:gd name="T31" fmla="*/ 1462 h 3027"/>
              <a:gd name="T32" fmla="*/ 416 w 833"/>
              <a:gd name="T33" fmla="*/ 1462 h 3027"/>
              <a:gd name="T34" fmla="*/ 0 w 833"/>
              <a:gd name="T35" fmla="*/ 1879 h 3027"/>
              <a:gd name="T36" fmla="*/ 416 w 833"/>
              <a:gd name="T37" fmla="*/ 2296 h 3027"/>
              <a:gd name="T38" fmla="*/ 416 w 833"/>
              <a:gd name="T39" fmla="*/ 2296 h 3027"/>
              <a:gd name="T40" fmla="*/ 731 w 833"/>
              <a:gd name="T41" fmla="*/ 2610 h 3027"/>
              <a:gd name="T42" fmla="*/ 416 w 833"/>
              <a:gd name="T43" fmla="*/ 2925 h 3027"/>
              <a:gd name="T44" fmla="*/ 416 w 833"/>
              <a:gd name="T45" fmla="*/ 3027 h 3027"/>
              <a:gd name="T46" fmla="*/ 833 w 833"/>
              <a:gd name="T47" fmla="*/ 2610 h 3027"/>
              <a:gd name="T48" fmla="*/ 416 w 833"/>
              <a:gd name="T49" fmla="*/ 2194 h 3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3027">
                <a:moveTo>
                  <a:pt x="416" y="2194"/>
                </a:moveTo>
                <a:cubicBezTo>
                  <a:pt x="416" y="2194"/>
                  <a:pt x="416" y="2194"/>
                  <a:pt x="416" y="2194"/>
                </a:cubicBezTo>
                <a:cubicBezTo>
                  <a:pt x="243" y="2194"/>
                  <a:pt x="102" y="2053"/>
                  <a:pt x="102" y="1879"/>
                </a:cubicBezTo>
                <a:cubicBezTo>
                  <a:pt x="102" y="1705"/>
                  <a:pt x="243" y="1564"/>
                  <a:pt x="416" y="1564"/>
                </a:cubicBezTo>
                <a:cubicBezTo>
                  <a:pt x="416" y="1564"/>
                  <a:pt x="416" y="1564"/>
                  <a:pt x="416" y="1564"/>
                </a:cubicBezTo>
                <a:cubicBezTo>
                  <a:pt x="647" y="1564"/>
                  <a:pt x="833" y="1378"/>
                  <a:pt x="833" y="1148"/>
                </a:cubicBezTo>
                <a:cubicBezTo>
                  <a:pt x="833" y="918"/>
                  <a:pt x="647" y="731"/>
                  <a:pt x="416" y="731"/>
                </a:cubicBezTo>
                <a:cubicBezTo>
                  <a:pt x="416" y="731"/>
                  <a:pt x="416" y="731"/>
                  <a:pt x="416" y="731"/>
                </a:cubicBezTo>
                <a:cubicBezTo>
                  <a:pt x="243" y="731"/>
                  <a:pt x="102" y="590"/>
                  <a:pt x="102" y="416"/>
                </a:cubicBezTo>
                <a:cubicBezTo>
                  <a:pt x="102" y="243"/>
                  <a:pt x="243" y="102"/>
                  <a:pt x="416" y="102"/>
                </a:cubicBezTo>
                <a:cubicBezTo>
                  <a:pt x="416" y="0"/>
                  <a:pt x="416" y="0"/>
                  <a:pt x="416" y="0"/>
                </a:cubicBezTo>
                <a:cubicBezTo>
                  <a:pt x="186" y="0"/>
                  <a:pt x="0" y="186"/>
                  <a:pt x="0" y="416"/>
                </a:cubicBezTo>
                <a:cubicBezTo>
                  <a:pt x="0" y="646"/>
                  <a:pt x="186" y="833"/>
                  <a:pt x="416" y="833"/>
                </a:cubicBezTo>
                <a:cubicBezTo>
                  <a:pt x="416" y="833"/>
                  <a:pt x="416" y="833"/>
                  <a:pt x="416" y="833"/>
                </a:cubicBezTo>
                <a:cubicBezTo>
                  <a:pt x="590" y="833"/>
                  <a:pt x="731" y="974"/>
                  <a:pt x="731" y="1148"/>
                </a:cubicBezTo>
                <a:cubicBezTo>
                  <a:pt x="731" y="1321"/>
                  <a:pt x="590" y="1462"/>
                  <a:pt x="416" y="1462"/>
                </a:cubicBezTo>
                <a:cubicBezTo>
                  <a:pt x="416" y="1462"/>
                  <a:pt x="416" y="1462"/>
                  <a:pt x="416" y="1462"/>
                </a:cubicBezTo>
                <a:cubicBezTo>
                  <a:pt x="186" y="1462"/>
                  <a:pt x="0" y="1649"/>
                  <a:pt x="0" y="1879"/>
                </a:cubicBezTo>
                <a:cubicBezTo>
                  <a:pt x="0" y="2109"/>
                  <a:pt x="186" y="2296"/>
                  <a:pt x="416" y="2296"/>
                </a:cubicBezTo>
                <a:cubicBezTo>
                  <a:pt x="416" y="2296"/>
                  <a:pt x="416" y="2296"/>
                  <a:pt x="416" y="2296"/>
                </a:cubicBezTo>
                <a:cubicBezTo>
                  <a:pt x="590" y="2296"/>
                  <a:pt x="731" y="2437"/>
                  <a:pt x="731" y="2610"/>
                </a:cubicBezTo>
                <a:cubicBezTo>
                  <a:pt x="731" y="2784"/>
                  <a:pt x="590" y="2925"/>
                  <a:pt x="416" y="2925"/>
                </a:cubicBezTo>
                <a:cubicBezTo>
                  <a:pt x="416" y="3027"/>
                  <a:pt x="416" y="3027"/>
                  <a:pt x="416" y="3027"/>
                </a:cubicBezTo>
                <a:cubicBezTo>
                  <a:pt x="647" y="3027"/>
                  <a:pt x="833" y="2841"/>
                  <a:pt x="833" y="2610"/>
                </a:cubicBezTo>
                <a:cubicBezTo>
                  <a:pt x="833" y="2380"/>
                  <a:pt x="647" y="2194"/>
                  <a:pt x="416" y="2194"/>
                </a:cubicBezTo>
                <a:close/>
              </a:path>
            </a:pathLst>
          </a:custGeom>
          <a:solidFill>
            <a:schemeClr val="bg1">
              <a:lumMod val="95000"/>
            </a:schemeClr>
          </a:solidFill>
          <a:ln>
            <a:noFill/>
          </a:ln>
        </p:spPr>
        <p:txBody>
          <a:bodyPr/>
          <a:lstStyle/>
          <a:p>
            <a:endParaRPr lang="zh-CN" altLang="en-US"/>
          </a:p>
        </p:txBody>
      </p:sp>
      <p:sp>
        <p:nvSpPr>
          <p:cNvPr id="11296" name="PA_任意多边形 32"/>
          <p:cNvSpPr>
            <a:spLocks/>
          </p:cNvSpPr>
          <p:nvPr>
            <p:custDataLst>
              <p:tags r:id="rId6"/>
            </p:custDataLst>
          </p:nvPr>
        </p:nvSpPr>
        <p:spPr bwMode="auto">
          <a:xfrm>
            <a:off x="4968876" y="1531775"/>
            <a:ext cx="269875" cy="398585"/>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chemeClr val="bg1">
              <a:lumMod val="85000"/>
            </a:schemeClr>
          </a:solidFill>
          <a:ln>
            <a:noFill/>
          </a:ln>
        </p:spPr>
        <p:txBody>
          <a:bodyPr/>
          <a:lstStyle/>
          <a:p>
            <a:endParaRPr lang="zh-CN" altLang="en-US"/>
          </a:p>
        </p:txBody>
      </p:sp>
      <p:sp>
        <p:nvSpPr>
          <p:cNvPr id="11297" name="PA_任意多边形 33"/>
          <p:cNvSpPr>
            <a:spLocks/>
          </p:cNvSpPr>
          <p:nvPr>
            <p:custDataLst>
              <p:tags r:id="rId7"/>
            </p:custDataLst>
          </p:nvPr>
        </p:nvSpPr>
        <p:spPr bwMode="auto">
          <a:xfrm>
            <a:off x="3906839" y="2416285"/>
            <a:ext cx="268287" cy="398586"/>
          </a:xfrm>
          <a:custGeom>
            <a:avLst/>
            <a:gdLst>
              <a:gd name="T0" fmla="*/ 169 w 169"/>
              <a:gd name="T1" fmla="*/ 251 h 251"/>
              <a:gd name="T2" fmla="*/ 78 w 169"/>
              <a:gd name="T3" fmla="*/ 126 h 251"/>
              <a:gd name="T4" fmla="*/ 169 w 169"/>
              <a:gd name="T5" fmla="*/ 0 h 251"/>
              <a:gd name="T6" fmla="*/ 91 w 169"/>
              <a:gd name="T7" fmla="*/ 0 h 251"/>
              <a:gd name="T8" fmla="*/ 0 w 169"/>
              <a:gd name="T9" fmla="*/ 126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6"/>
                </a:lnTo>
                <a:lnTo>
                  <a:pt x="169" y="0"/>
                </a:lnTo>
                <a:lnTo>
                  <a:pt x="91" y="0"/>
                </a:lnTo>
                <a:lnTo>
                  <a:pt x="0" y="126"/>
                </a:lnTo>
                <a:lnTo>
                  <a:pt x="91" y="251"/>
                </a:lnTo>
                <a:lnTo>
                  <a:pt x="169" y="251"/>
                </a:lnTo>
                <a:close/>
              </a:path>
            </a:pathLst>
          </a:custGeom>
          <a:solidFill>
            <a:schemeClr val="bg1">
              <a:lumMod val="85000"/>
            </a:schemeClr>
          </a:solidFill>
          <a:ln>
            <a:noFill/>
          </a:ln>
        </p:spPr>
        <p:txBody>
          <a:bodyPr/>
          <a:lstStyle/>
          <a:p>
            <a:endParaRPr lang="zh-CN" altLang="en-US"/>
          </a:p>
        </p:txBody>
      </p:sp>
      <p:sp>
        <p:nvSpPr>
          <p:cNvPr id="11298" name="PA_任意多边形 34"/>
          <p:cNvSpPr>
            <a:spLocks/>
          </p:cNvSpPr>
          <p:nvPr>
            <p:custDataLst>
              <p:tags r:id="rId8"/>
            </p:custDataLst>
          </p:nvPr>
        </p:nvSpPr>
        <p:spPr bwMode="auto">
          <a:xfrm>
            <a:off x="3906839" y="4191658"/>
            <a:ext cx="268287" cy="398586"/>
          </a:xfrm>
          <a:custGeom>
            <a:avLst/>
            <a:gdLst>
              <a:gd name="T0" fmla="*/ 169 w 169"/>
              <a:gd name="T1" fmla="*/ 251 h 251"/>
              <a:gd name="T2" fmla="*/ 78 w 169"/>
              <a:gd name="T3" fmla="*/ 125 h 251"/>
              <a:gd name="T4" fmla="*/ 169 w 169"/>
              <a:gd name="T5" fmla="*/ 0 h 251"/>
              <a:gd name="T6" fmla="*/ 91 w 169"/>
              <a:gd name="T7" fmla="*/ 0 h 251"/>
              <a:gd name="T8" fmla="*/ 0 w 169"/>
              <a:gd name="T9" fmla="*/ 125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5"/>
                </a:lnTo>
                <a:lnTo>
                  <a:pt x="169" y="0"/>
                </a:lnTo>
                <a:lnTo>
                  <a:pt x="91" y="0"/>
                </a:lnTo>
                <a:lnTo>
                  <a:pt x="0" y="125"/>
                </a:lnTo>
                <a:lnTo>
                  <a:pt x="91" y="251"/>
                </a:lnTo>
                <a:lnTo>
                  <a:pt x="169" y="251"/>
                </a:lnTo>
                <a:close/>
              </a:path>
            </a:pathLst>
          </a:custGeom>
          <a:solidFill>
            <a:schemeClr val="bg1">
              <a:lumMod val="85000"/>
            </a:schemeClr>
          </a:solidFill>
          <a:ln>
            <a:noFill/>
          </a:ln>
        </p:spPr>
        <p:txBody>
          <a:bodyPr/>
          <a:lstStyle/>
          <a:p>
            <a:endParaRPr lang="zh-CN" altLang="en-US"/>
          </a:p>
        </p:txBody>
      </p:sp>
      <p:sp>
        <p:nvSpPr>
          <p:cNvPr id="11299" name="PA_任意多边形 35"/>
          <p:cNvSpPr>
            <a:spLocks/>
          </p:cNvSpPr>
          <p:nvPr>
            <p:custDataLst>
              <p:tags r:id="rId9"/>
            </p:custDataLst>
          </p:nvPr>
        </p:nvSpPr>
        <p:spPr bwMode="auto">
          <a:xfrm>
            <a:off x="4968876" y="3303971"/>
            <a:ext cx="269875" cy="398585"/>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chemeClr val="bg1">
              <a:lumMod val="85000"/>
            </a:schemeClr>
          </a:solidFill>
          <a:ln>
            <a:noFill/>
          </a:ln>
        </p:spPr>
        <p:txBody>
          <a:bodyPr/>
          <a:lstStyle/>
          <a:p>
            <a:endParaRPr lang="zh-CN" altLang="en-US"/>
          </a:p>
        </p:txBody>
      </p:sp>
      <p:grpSp>
        <p:nvGrpSpPr>
          <p:cNvPr id="11314" name="PA_淘宝店chenying0907 50"/>
          <p:cNvGrpSpPr>
            <a:grpSpLocks/>
          </p:cNvGrpSpPr>
          <p:nvPr>
            <p:custDataLst>
              <p:tags r:id="rId10"/>
            </p:custDataLst>
          </p:nvPr>
        </p:nvGrpSpPr>
        <p:grpSpPr bwMode="auto">
          <a:xfrm>
            <a:off x="4459288" y="2508388"/>
            <a:ext cx="227012" cy="215967"/>
            <a:chOff x="2809" y="1408"/>
            <a:chExt cx="143" cy="136"/>
          </a:xfrm>
        </p:grpSpPr>
        <p:sp>
          <p:nvSpPr>
            <p:cNvPr id="11300" name="淘宝店chenying0907 36"/>
            <p:cNvSpPr>
              <a:spLocks/>
            </p:cNvSpPr>
            <p:nvPr/>
          </p:nvSpPr>
          <p:spPr bwMode="auto">
            <a:xfrm>
              <a:off x="2884" y="1457"/>
              <a:ext cx="68" cy="66"/>
            </a:xfrm>
            <a:custGeom>
              <a:avLst/>
              <a:gdLst>
                <a:gd name="T0" fmla="*/ 75 w 88"/>
                <a:gd name="T1" fmla="*/ 30 h 86"/>
                <a:gd name="T2" fmla="*/ 58 w 88"/>
                <a:gd name="T3" fmla="*/ 30 h 86"/>
                <a:gd name="T4" fmla="*/ 58 w 88"/>
                <a:gd name="T5" fmla="*/ 13 h 86"/>
                <a:gd name="T6" fmla="*/ 44 w 88"/>
                <a:gd name="T7" fmla="*/ 0 h 86"/>
                <a:gd name="T8" fmla="*/ 31 w 88"/>
                <a:gd name="T9" fmla="*/ 13 h 86"/>
                <a:gd name="T10" fmla="*/ 31 w 88"/>
                <a:gd name="T11" fmla="*/ 30 h 86"/>
                <a:gd name="T12" fmla="*/ 14 w 88"/>
                <a:gd name="T13" fmla="*/ 30 h 86"/>
                <a:gd name="T14" fmla="*/ 0 w 88"/>
                <a:gd name="T15" fmla="*/ 43 h 86"/>
                <a:gd name="T16" fmla="*/ 14 w 88"/>
                <a:gd name="T17" fmla="*/ 56 h 86"/>
                <a:gd name="T18" fmla="*/ 31 w 88"/>
                <a:gd name="T19" fmla="*/ 56 h 86"/>
                <a:gd name="T20" fmla="*/ 31 w 88"/>
                <a:gd name="T21" fmla="*/ 73 h 86"/>
                <a:gd name="T22" fmla="*/ 44 w 88"/>
                <a:gd name="T23" fmla="*/ 86 h 86"/>
                <a:gd name="T24" fmla="*/ 58 w 88"/>
                <a:gd name="T25" fmla="*/ 73 h 86"/>
                <a:gd name="T26" fmla="*/ 58 w 88"/>
                <a:gd name="T27" fmla="*/ 56 h 86"/>
                <a:gd name="T28" fmla="*/ 75 w 88"/>
                <a:gd name="T29" fmla="*/ 56 h 86"/>
                <a:gd name="T30" fmla="*/ 88 w 88"/>
                <a:gd name="T31" fmla="*/ 43 h 86"/>
                <a:gd name="T32" fmla="*/ 75 w 88"/>
                <a:gd name="T33" fmla="*/ 3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86">
                  <a:moveTo>
                    <a:pt x="75" y="30"/>
                  </a:moveTo>
                  <a:cubicBezTo>
                    <a:pt x="58" y="30"/>
                    <a:pt x="58" y="30"/>
                    <a:pt x="58" y="30"/>
                  </a:cubicBezTo>
                  <a:cubicBezTo>
                    <a:pt x="58" y="13"/>
                    <a:pt x="58" y="13"/>
                    <a:pt x="58" y="13"/>
                  </a:cubicBezTo>
                  <a:cubicBezTo>
                    <a:pt x="58" y="6"/>
                    <a:pt x="52" y="0"/>
                    <a:pt x="44" y="0"/>
                  </a:cubicBezTo>
                  <a:cubicBezTo>
                    <a:pt x="37" y="0"/>
                    <a:pt x="31" y="6"/>
                    <a:pt x="31" y="13"/>
                  </a:cubicBezTo>
                  <a:cubicBezTo>
                    <a:pt x="31" y="30"/>
                    <a:pt x="31" y="30"/>
                    <a:pt x="31" y="30"/>
                  </a:cubicBezTo>
                  <a:cubicBezTo>
                    <a:pt x="14" y="30"/>
                    <a:pt x="14" y="30"/>
                    <a:pt x="14" y="30"/>
                  </a:cubicBezTo>
                  <a:cubicBezTo>
                    <a:pt x="6" y="30"/>
                    <a:pt x="0" y="36"/>
                    <a:pt x="0" y="43"/>
                  </a:cubicBezTo>
                  <a:cubicBezTo>
                    <a:pt x="0" y="50"/>
                    <a:pt x="6" y="56"/>
                    <a:pt x="14" y="56"/>
                  </a:cubicBezTo>
                  <a:cubicBezTo>
                    <a:pt x="31" y="56"/>
                    <a:pt x="31" y="56"/>
                    <a:pt x="31" y="56"/>
                  </a:cubicBezTo>
                  <a:cubicBezTo>
                    <a:pt x="31" y="73"/>
                    <a:pt x="31" y="73"/>
                    <a:pt x="31" y="73"/>
                  </a:cubicBezTo>
                  <a:cubicBezTo>
                    <a:pt x="31" y="80"/>
                    <a:pt x="37" y="86"/>
                    <a:pt x="44" y="86"/>
                  </a:cubicBezTo>
                  <a:cubicBezTo>
                    <a:pt x="52" y="86"/>
                    <a:pt x="58" y="80"/>
                    <a:pt x="58" y="73"/>
                  </a:cubicBezTo>
                  <a:cubicBezTo>
                    <a:pt x="58" y="56"/>
                    <a:pt x="58" y="56"/>
                    <a:pt x="58" y="56"/>
                  </a:cubicBezTo>
                  <a:cubicBezTo>
                    <a:pt x="75" y="56"/>
                    <a:pt x="75" y="56"/>
                    <a:pt x="75" y="56"/>
                  </a:cubicBezTo>
                  <a:cubicBezTo>
                    <a:pt x="82" y="56"/>
                    <a:pt x="88" y="50"/>
                    <a:pt x="88" y="43"/>
                  </a:cubicBezTo>
                  <a:cubicBezTo>
                    <a:pt x="88" y="36"/>
                    <a:pt x="82" y="30"/>
                    <a:pt x="75"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1301" name="淘宝店chenying0907 37"/>
            <p:cNvSpPr>
              <a:spLocks noEditPoints="1"/>
            </p:cNvSpPr>
            <p:nvPr/>
          </p:nvSpPr>
          <p:spPr bwMode="auto">
            <a:xfrm>
              <a:off x="2809" y="1408"/>
              <a:ext cx="105" cy="136"/>
            </a:xfrm>
            <a:custGeom>
              <a:avLst/>
              <a:gdLst>
                <a:gd name="T0" fmla="*/ 70 w 138"/>
                <a:gd name="T1" fmla="*/ 68 h 178"/>
                <a:gd name="T2" fmla="*/ 105 w 138"/>
                <a:gd name="T3" fmla="*/ 34 h 178"/>
                <a:gd name="T4" fmla="*/ 70 w 138"/>
                <a:gd name="T5" fmla="*/ 0 h 178"/>
                <a:gd name="T6" fmla="*/ 35 w 138"/>
                <a:gd name="T7" fmla="*/ 34 h 178"/>
                <a:gd name="T8" fmla="*/ 70 w 138"/>
                <a:gd name="T9" fmla="*/ 68 h 178"/>
                <a:gd name="T10" fmla="*/ 138 w 138"/>
                <a:gd name="T11" fmla="*/ 165 h 178"/>
                <a:gd name="T12" fmla="*/ 110 w 138"/>
                <a:gd name="T13" fmla="*/ 135 h 178"/>
                <a:gd name="T14" fmla="*/ 80 w 138"/>
                <a:gd name="T15" fmla="*/ 108 h 178"/>
                <a:gd name="T16" fmla="*/ 98 w 138"/>
                <a:gd name="T17" fmla="*/ 87 h 178"/>
                <a:gd name="T18" fmla="*/ 69 w 138"/>
                <a:gd name="T19" fmla="*/ 78 h 178"/>
                <a:gd name="T20" fmla="*/ 0 w 138"/>
                <a:gd name="T21" fmla="*/ 173 h 178"/>
                <a:gd name="T22" fmla="*/ 0 w 138"/>
                <a:gd name="T23" fmla="*/ 178 h 178"/>
                <a:gd name="T24" fmla="*/ 138 w 138"/>
                <a:gd name="T25" fmla="*/ 178 h 178"/>
                <a:gd name="T26" fmla="*/ 138 w 138"/>
                <a:gd name="T27" fmla="*/ 173 h 178"/>
                <a:gd name="T28" fmla="*/ 138 w 138"/>
                <a:gd name="T29" fmla="*/ 16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78">
                  <a:moveTo>
                    <a:pt x="70" y="68"/>
                  </a:moveTo>
                  <a:cubicBezTo>
                    <a:pt x="89" y="68"/>
                    <a:pt x="105" y="53"/>
                    <a:pt x="105" y="34"/>
                  </a:cubicBezTo>
                  <a:cubicBezTo>
                    <a:pt x="105" y="15"/>
                    <a:pt x="89" y="0"/>
                    <a:pt x="70" y="0"/>
                  </a:cubicBezTo>
                  <a:cubicBezTo>
                    <a:pt x="50" y="0"/>
                    <a:pt x="35" y="15"/>
                    <a:pt x="35" y="34"/>
                  </a:cubicBezTo>
                  <a:cubicBezTo>
                    <a:pt x="35" y="53"/>
                    <a:pt x="50" y="68"/>
                    <a:pt x="70" y="68"/>
                  </a:cubicBezTo>
                  <a:close/>
                  <a:moveTo>
                    <a:pt x="138" y="165"/>
                  </a:moveTo>
                  <a:cubicBezTo>
                    <a:pt x="128" y="165"/>
                    <a:pt x="110" y="161"/>
                    <a:pt x="110" y="135"/>
                  </a:cubicBezTo>
                  <a:cubicBezTo>
                    <a:pt x="110" y="135"/>
                    <a:pt x="77" y="138"/>
                    <a:pt x="80" y="108"/>
                  </a:cubicBezTo>
                  <a:cubicBezTo>
                    <a:pt x="81" y="95"/>
                    <a:pt x="90" y="89"/>
                    <a:pt x="98" y="87"/>
                  </a:cubicBezTo>
                  <a:cubicBezTo>
                    <a:pt x="89" y="81"/>
                    <a:pt x="80" y="78"/>
                    <a:pt x="69" y="78"/>
                  </a:cubicBezTo>
                  <a:cubicBezTo>
                    <a:pt x="31" y="78"/>
                    <a:pt x="0" y="120"/>
                    <a:pt x="0" y="173"/>
                  </a:cubicBezTo>
                  <a:cubicBezTo>
                    <a:pt x="0" y="174"/>
                    <a:pt x="0" y="176"/>
                    <a:pt x="0" y="178"/>
                  </a:cubicBezTo>
                  <a:cubicBezTo>
                    <a:pt x="138" y="178"/>
                    <a:pt x="138" y="178"/>
                    <a:pt x="138" y="178"/>
                  </a:cubicBezTo>
                  <a:cubicBezTo>
                    <a:pt x="138" y="176"/>
                    <a:pt x="138" y="174"/>
                    <a:pt x="138" y="173"/>
                  </a:cubicBezTo>
                  <a:cubicBezTo>
                    <a:pt x="138" y="170"/>
                    <a:pt x="138" y="168"/>
                    <a:pt x="138" y="1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1313" name="PA_淘宝店chenying0907 49"/>
          <p:cNvGrpSpPr>
            <a:grpSpLocks/>
          </p:cNvGrpSpPr>
          <p:nvPr>
            <p:custDataLst>
              <p:tags r:id="rId11"/>
            </p:custDataLst>
          </p:nvPr>
        </p:nvGrpSpPr>
        <p:grpSpPr bwMode="auto">
          <a:xfrm>
            <a:off x="4476751" y="1603234"/>
            <a:ext cx="195263" cy="268371"/>
            <a:chOff x="2820" y="838"/>
            <a:chExt cx="123" cy="169"/>
          </a:xfrm>
        </p:grpSpPr>
        <p:sp>
          <p:nvSpPr>
            <p:cNvPr id="11302" name="淘宝店chenying0907 38"/>
            <p:cNvSpPr>
              <a:spLocks noEditPoints="1"/>
            </p:cNvSpPr>
            <p:nvPr/>
          </p:nvSpPr>
          <p:spPr bwMode="auto">
            <a:xfrm>
              <a:off x="2841" y="856"/>
              <a:ext cx="55" cy="70"/>
            </a:xfrm>
            <a:custGeom>
              <a:avLst/>
              <a:gdLst>
                <a:gd name="T0" fmla="*/ 69 w 72"/>
                <a:gd name="T1" fmla="*/ 17 h 91"/>
                <a:gd name="T2" fmla="*/ 3 w 72"/>
                <a:gd name="T3" fmla="*/ 17 h 91"/>
                <a:gd name="T4" fmla="*/ 0 w 72"/>
                <a:gd name="T5" fmla="*/ 20 h 91"/>
                <a:gd name="T6" fmla="*/ 3 w 72"/>
                <a:gd name="T7" fmla="*/ 23 h 91"/>
                <a:gd name="T8" fmla="*/ 69 w 72"/>
                <a:gd name="T9" fmla="*/ 23 h 91"/>
                <a:gd name="T10" fmla="*/ 72 w 72"/>
                <a:gd name="T11" fmla="*/ 20 h 91"/>
                <a:gd name="T12" fmla="*/ 69 w 72"/>
                <a:gd name="T13" fmla="*/ 17 h 91"/>
                <a:gd name="T14" fmla="*/ 3 w 72"/>
                <a:gd name="T15" fmla="*/ 6 h 91"/>
                <a:gd name="T16" fmla="*/ 69 w 72"/>
                <a:gd name="T17" fmla="*/ 6 h 91"/>
                <a:gd name="T18" fmla="*/ 72 w 72"/>
                <a:gd name="T19" fmla="*/ 3 h 91"/>
                <a:gd name="T20" fmla="*/ 69 w 72"/>
                <a:gd name="T21" fmla="*/ 0 h 91"/>
                <a:gd name="T22" fmla="*/ 3 w 72"/>
                <a:gd name="T23" fmla="*/ 0 h 91"/>
                <a:gd name="T24" fmla="*/ 0 w 72"/>
                <a:gd name="T25" fmla="*/ 3 h 91"/>
                <a:gd name="T26" fmla="*/ 3 w 72"/>
                <a:gd name="T27" fmla="*/ 6 h 91"/>
                <a:gd name="T28" fmla="*/ 0 w 72"/>
                <a:gd name="T29" fmla="*/ 37 h 91"/>
                <a:gd name="T30" fmla="*/ 3 w 72"/>
                <a:gd name="T31" fmla="*/ 40 h 91"/>
                <a:gd name="T32" fmla="*/ 50 w 72"/>
                <a:gd name="T33" fmla="*/ 40 h 91"/>
                <a:gd name="T34" fmla="*/ 67 w 72"/>
                <a:gd name="T35" fmla="*/ 34 h 91"/>
                <a:gd name="T36" fmla="*/ 3 w 72"/>
                <a:gd name="T37" fmla="*/ 34 h 91"/>
                <a:gd name="T38" fmla="*/ 0 w 72"/>
                <a:gd name="T39" fmla="*/ 37 h 91"/>
                <a:gd name="T40" fmla="*/ 0 w 72"/>
                <a:gd name="T41" fmla="*/ 54 h 91"/>
                <a:gd name="T42" fmla="*/ 3 w 72"/>
                <a:gd name="T43" fmla="*/ 57 h 91"/>
                <a:gd name="T44" fmla="*/ 31 w 72"/>
                <a:gd name="T45" fmla="*/ 57 h 91"/>
                <a:gd name="T46" fmla="*/ 36 w 72"/>
                <a:gd name="T47" fmla="*/ 51 h 91"/>
                <a:gd name="T48" fmla="*/ 3 w 72"/>
                <a:gd name="T49" fmla="*/ 51 h 91"/>
                <a:gd name="T50" fmla="*/ 0 w 72"/>
                <a:gd name="T51" fmla="*/ 54 h 91"/>
                <a:gd name="T52" fmla="*/ 0 w 72"/>
                <a:gd name="T53" fmla="*/ 71 h 91"/>
                <a:gd name="T54" fmla="*/ 3 w 72"/>
                <a:gd name="T55" fmla="*/ 74 h 91"/>
                <a:gd name="T56" fmla="*/ 22 w 72"/>
                <a:gd name="T57" fmla="*/ 74 h 91"/>
                <a:gd name="T58" fmla="*/ 24 w 72"/>
                <a:gd name="T59" fmla="*/ 68 h 91"/>
                <a:gd name="T60" fmla="*/ 3 w 72"/>
                <a:gd name="T61" fmla="*/ 68 h 91"/>
                <a:gd name="T62" fmla="*/ 0 w 72"/>
                <a:gd name="T63" fmla="*/ 71 h 91"/>
                <a:gd name="T64" fmla="*/ 0 w 72"/>
                <a:gd name="T65" fmla="*/ 88 h 91"/>
                <a:gd name="T66" fmla="*/ 3 w 72"/>
                <a:gd name="T67" fmla="*/ 91 h 91"/>
                <a:gd name="T68" fmla="*/ 18 w 72"/>
                <a:gd name="T69" fmla="*/ 91 h 91"/>
                <a:gd name="T70" fmla="*/ 19 w 72"/>
                <a:gd name="T71" fmla="*/ 85 h 91"/>
                <a:gd name="T72" fmla="*/ 3 w 72"/>
                <a:gd name="T73" fmla="*/ 85 h 91"/>
                <a:gd name="T74" fmla="*/ 0 w 72"/>
                <a:gd name="T75" fmla="*/ 8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2" h="91">
                  <a:moveTo>
                    <a:pt x="69" y="17"/>
                  </a:moveTo>
                  <a:cubicBezTo>
                    <a:pt x="3" y="17"/>
                    <a:pt x="3" y="17"/>
                    <a:pt x="3" y="17"/>
                  </a:cubicBezTo>
                  <a:cubicBezTo>
                    <a:pt x="1" y="17"/>
                    <a:pt x="0" y="19"/>
                    <a:pt x="0" y="20"/>
                  </a:cubicBezTo>
                  <a:cubicBezTo>
                    <a:pt x="0" y="22"/>
                    <a:pt x="1" y="23"/>
                    <a:pt x="3" y="23"/>
                  </a:cubicBezTo>
                  <a:cubicBezTo>
                    <a:pt x="69" y="23"/>
                    <a:pt x="69" y="23"/>
                    <a:pt x="69" y="23"/>
                  </a:cubicBezTo>
                  <a:cubicBezTo>
                    <a:pt x="71" y="23"/>
                    <a:pt x="72" y="22"/>
                    <a:pt x="72" y="20"/>
                  </a:cubicBezTo>
                  <a:cubicBezTo>
                    <a:pt x="72" y="19"/>
                    <a:pt x="71" y="17"/>
                    <a:pt x="69" y="17"/>
                  </a:cubicBezTo>
                  <a:close/>
                  <a:moveTo>
                    <a:pt x="3" y="6"/>
                  </a:moveTo>
                  <a:cubicBezTo>
                    <a:pt x="69" y="6"/>
                    <a:pt x="69" y="6"/>
                    <a:pt x="69" y="6"/>
                  </a:cubicBezTo>
                  <a:cubicBezTo>
                    <a:pt x="71" y="6"/>
                    <a:pt x="72" y="5"/>
                    <a:pt x="72" y="3"/>
                  </a:cubicBezTo>
                  <a:cubicBezTo>
                    <a:pt x="72" y="2"/>
                    <a:pt x="71" y="0"/>
                    <a:pt x="69" y="0"/>
                  </a:cubicBezTo>
                  <a:cubicBezTo>
                    <a:pt x="3" y="0"/>
                    <a:pt x="3" y="0"/>
                    <a:pt x="3" y="0"/>
                  </a:cubicBezTo>
                  <a:cubicBezTo>
                    <a:pt x="1" y="0"/>
                    <a:pt x="0" y="2"/>
                    <a:pt x="0" y="3"/>
                  </a:cubicBezTo>
                  <a:cubicBezTo>
                    <a:pt x="0" y="5"/>
                    <a:pt x="1" y="6"/>
                    <a:pt x="3" y="6"/>
                  </a:cubicBezTo>
                  <a:close/>
                  <a:moveTo>
                    <a:pt x="0" y="37"/>
                  </a:moveTo>
                  <a:cubicBezTo>
                    <a:pt x="0" y="39"/>
                    <a:pt x="1" y="40"/>
                    <a:pt x="3" y="40"/>
                  </a:cubicBezTo>
                  <a:cubicBezTo>
                    <a:pt x="50" y="40"/>
                    <a:pt x="50" y="40"/>
                    <a:pt x="50" y="40"/>
                  </a:cubicBezTo>
                  <a:cubicBezTo>
                    <a:pt x="56" y="37"/>
                    <a:pt x="61" y="35"/>
                    <a:pt x="67" y="34"/>
                  </a:cubicBezTo>
                  <a:cubicBezTo>
                    <a:pt x="3" y="34"/>
                    <a:pt x="3" y="34"/>
                    <a:pt x="3" y="34"/>
                  </a:cubicBezTo>
                  <a:cubicBezTo>
                    <a:pt x="1" y="34"/>
                    <a:pt x="0" y="35"/>
                    <a:pt x="0" y="37"/>
                  </a:cubicBezTo>
                  <a:close/>
                  <a:moveTo>
                    <a:pt x="0" y="54"/>
                  </a:moveTo>
                  <a:cubicBezTo>
                    <a:pt x="0" y="56"/>
                    <a:pt x="1" y="57"/>
                    <a:pt x="3" y="57"/>
                  </a:cubicBezTo>
                  <a:cubicBezTo>
                    <a:pt x="31" y="57"/>
                    <a:pt x="31" y="57"/>
                    <a:pt x="31" y="57"/>
                  </a:cubicBezTo>
                  <a:cubicBezTo>
                    <a:pt x="32" y="55"/>
                    <a:pt x="34" y="53"/>
                    <a:pt x="36" y="51"/>
                  </a:cubicBezTo>
                  <a:cubicBezTo>
                    <a:pt x="3" y="51"/>
                    <a:pt x="3" y="51"/>
                    <a:pt x="3" y="51"/>
                  </a:cubicBezTo>
                  <a:cubicBezTo>
                    <a:pt x="1" y="51"/>
                    <a:pt x="0" y="52"/>
                    <a:pt x="0" y="54"/>
                  </a:cubicBezTo>
                  <a:close/>
                  <a:moveTo>
                    <a:pt x="0" y="71"/>
                  </a:moveTo>
                  <a:cubicBezTo>
                    <a:pt x="0" y="72"/>
                    <a:pt x="1" y="74"/>
                    <a:pt x="3" y="74"/>
                  </a:cubicBezTo>
                  <a:cubicBezTo>
                    <a:pt x="22" y="74"/>
                    <a:pt x="22" y="74"/>
                    <a:pt x="22" y="74"/>
                  </a:cubicBezTo>
                  <a:cubicBezTo>
                    <a:pt x="22" y="72"/>
                    <a:pt x="23" y="70"/>
                    <a:pt x="24" y="68"/>
                  </a:cubicBezTo>
                  <a:cubicBezTo>
                    <a:pt x="3" y="68"/>
                    <a:pt x="3" y="68"/>
                    <a:pt x="3" y="68"/>
                  </a:cubicBezTo>
                  <a:cubicBezTo>
                    <a:pt x="1" y="68"/>
                    <a:pt x="0" y="69"/>
                    <a:pt x="0" y="71"/>
                  </a:cubicBezTo>
                  <a:close/>
                  <a:moveTo>
                    <a:pt x="0" y="88"/>
                  </a:moveTo>
                  <a:cubicBezTo>
                    <a:pt x="0" y="89"/>
                    <a:pt x="1" y="91"/>
                    <a:pt x="3" y="91"/>
                  </a:cubicBezTo>
                  <a:cubicBezTo>
                    <a:pt x="18" y="91"/>
                    <a:pt x="18" y="91"/>
                    <a:pt x="18" y="91"/>
                  </a:cubicBezTo>
                  <a:cubicBezTo>
                    <a:pt x="19" y="89"/>
                    <a:pt x="19" y="87"/>
                    <a:pt x="19" y="85"/>
                  </a:cubicBezTo>
                  <a:cubicBezTo>
                    <a:pt x="3" y="85"/>
                    <a:pt x="3" y="85"/>
                    <a:pt x="3" y="85"/>
                  </a:cubicBezTo>
                  <a:cubicBezTo>
                    <a:pt x="1" y="85"/>
                    <a:pt x="0" y="86"/>
                    <a:pt x="0"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1303" name="淘宝店chenying0907 39"/>
            <p:cNvSpPr>
              <a:spLocks noEditPoints="1"/>
            </p:cNvSpPr>
            <p:nvPr/>
          </p:nvSpPr>
          <p:spPr bwMode="auto">
            <a:xfrm>
              <a:off x="2860" y="887"/>
              <a:ext cx="83" cy="81"/>
            </a:xfrm>
            <a:custGeom>
              <a:avLst/>
              <a:gdLst>
                <a:gd name="T0" fmla="*/ 90 w 109"/>
                <a:gd name="T1" fmla="*/ 19 h 106"/>
                <a:gd name="T2" fmla="*/ 20 w 109"/>
                <a:gd name="T3" fmla="*/ 19 h 106"/>
                <a:gd name="T4" fmla="*/ 20 w 109"/>
                <a:gd name="T5" fmla="*/ 87 h 106"/>
                <a:gd name="T6" fmla="*/ 90 w 109"/>
                <a:gd name="T7" fmla="*/ 87 h 106"/>
                <a:gd name="T8" fmla="*/ 90 w 109"/>
                <a:gd name="T9" fmla="*/ 19 h 106"/>
                <a:gd name="T10" fmla="*/ 30 w 109"/>
                <a:gd name="T11" fmla="*/ 77 h 106"/>
                <a:gd name="T12" fmla="*/ 30 w 109"/>
                <a:gd name="T13" fmla="*/ 29 h 106"/>
                <a:gd name="T14" fmla="*/ 79 w 109"/>
                <a:gd name="T15" fmla="*/ 29 h 106"/>
                <a:gd name="T16" fmla="*/ 79 w 109"/>
                <a:gd name="T17" fmla="*/ 77 h 106"/>
                <a:gd name="T18" fmla="*/ 30 w 109"/>
                <a:gd name="T19" fmla="*/ 7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6">
                  <a:moveTo>
                    <a:pt x="90" y="19"/>
                  </a:moveTo>
                  <a:cubicBezTo>
                    <a:pt x="70" y="0"/>
                    <a:pt x="39" y="0"/>
                    <a:pt x="20" y="19"/>
                  </a:cubicBezTo>
                  <a:cubicBezTo>
                    <a:pt x="0" y="38"/>
                    <a:pt x="0" y="68"/>
                    <a:pt x="20" y="87"/>
                  </a:cubicBezTo>
                  <a:cubicBezTo>
                    <a:pt x="39" y="106"/>
                    <a:pt x="70" y="106"/>
                    <a:pt x="90" y="87"/>
                  </a:cubicBezTo>
                  <a:cubicBezTo>
                    <a:pt x="109" y="68"/>
                    <a:pt x="109" y="38"/>
                    <a:pt x="90" y="19"/>
                  </a:cubicBezTo>
                  <a:close/>
                  <a:moveTo>
                    <a:pt x="30" y="77"/>
                  </a:moveTo>
                  <a:cubicBezTo>
                    <a:pt x="17" y="64"/>
                    <a:pt x="17" y="42"/>
                    <a:pt x="30" y="29"/>
                  </a:cubicBezTo>
                  <a:cubicBezTo>
                    <a:pt x="44" y="16"/>
                    <a:pt x="66" y="16"/>
                    <a:pt x="79" y="29"/>
                  </a:cubicBezTo>
                  <a:cubicBezTo>
                    <a:pt x="92" y="42"/>
                    <a:pt x="92" y="64"/>
                    <a:pt x="79" y="77"/>
                  </a:cubicBezTo>
                  <a:cubicBezTo>
                    <a:pt x="66" y="90"/>
                    <a:pt x="44" y="90"/>
                    <a:pt x="30"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1304" name="淘宝店chenying0907 40"/>
            <p:cNvSpPr>
              <a:spLocks noEditPoints="1"/>
            </p:cNvSpPr>
            <p:nvPr/>
          </p:nvSpPr>
          <p:spPr bwMode="auto">
            <a:xfrm>
              <a:off x="2820" y="955"/>
              <a:ext cx="53" cy="52"/>
            </a:xfrm>
            <a:custGeom>
              <a:avLst/>
              <a:gdLst>
                <a:gd name="T0" fmla="*/ 65 w 69"/>
                <a:gd name="T1" fmla="*/ 4 h 68"/>
                <a:gd name="T2" fmla="*/ 51 w 69"/>
                <a:gd name="T3" fmla="*/ 4 h 68"/>
                <a:gd name="T4" fmla="*/ 51 w 69"/>
                <a:gd name="T5" fmla="*/ 4 h 68"/>
                <a:gd name="T6" fmla="*/ 65 w 69"/>
                <a:gd name="T7" fmla="*/ 18 h 68"/>
                <a:gd name="T8" fmla="*/ 65 w 69"/>
                <a:gd name="T9" fmla="*/ 18 h 68"/>
                <a:gd name="T10" fmla="*/ 65 w 69"/>
                <a:gd name="T11" fmla="*/ 4 h 68"/>
                <a:gd name="T12" fmla="*/ 4 w 69"/>
                <a:gd name="T13" fmla="*/ 50 h 68"/>
                <a:gd name="T14" fmla="*/ 4 w 69"/>
                <a:gd name="T15" fmla="*/ 64 h 68"/>
                <a:gd name="T16" fmla="*/ 18 w 69"/>
                <a:gd name="T17" fmla="*/ 64 h 68"/>
                <a:gd name="T18" fmla="*/ 60 w 69"/>
                <a:gd name="T19" fmla="*/ 23 h 68"/>
                <a:gd name="T20" fmla="*/ 46 w 69"/>
                <a:gd name="T21" fmla="*/ 9 h 68"/>
                <a:gd name="T22" fmla="*/ 4 w 69"/>
                <a:gd name="T23"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8">
                  <a:moveTo>
                    <a:pt x="65" y="4"/>
                  </a:moveTo>
                  <a:cubicBezTo>
                    <a:pt x="61" y="0"/>
                    <a:pt x="55" y="0"/>
                    <a:pt x="51" y="4"/>
                  </a:cubicBezTo>
                  <a:cubicBezTo>
                    <a:pt x="51" y="4"/>
                    <a:pt x="51" y="4"/>
                    <a:pt x="51" y="4"/>
                  </a:cubicBezTo>
                  <a:cubicBezTo>
                    <a:pt x="65" y="18"/>
                    <a:pt x="65" y="18"/>
                    <a:pt x="65" y="18"/>
                  </a:cubicBezTo>
                  <a:cubicBezTo>
                    <a:pt x="65" y="18"/>
                    <a:pt x="65" y="18"/>
                    <a:pt x="65" y="18"/>
                  </a:cubicBezTo>
                  <a:cubicBezTo>
                    <a:pt x="69" y="14"/>
                    <a:pt x="69" y="8"/>
                    <a:pt x="65" y="4"/>
                  </a:cubicBezTo>
                  <a:close/>
                  <a:moveTo>
                    <a:pt x="4" y="50"/>
                  </a:moveTo>
                  <a:cubicBezTo>
                    <a:pt x="0" y="54"/>
                    <a:pt x="0" y="60"/>
                    <a:pt x="4" y="64"/>
                  </a:cubicBezTo>
                  <a:cubicBezTo>
                    <a:pt x="8" y="68"/>
                    <a:pt x="14" y="68"/>
                    <a:pt x="18" y="64"/>
                  </a:cubicBezTo>
                  <a:cubicBezTo>
                    <a:pt x="60" y="23"/>
                    <a:pt x="60" y="23"/>
                    <a:pt x="60" y="23"/>
                  </a:cubicBezTo>
                  <a:cubicBezTo>
                    <a:pt x="46" y="9"/>
                    <a:pt x="46" y="9"/>
                    <a:pt x="46" y="9"/>
                  </a:cubicBezTo>
                  <a:lnTo>
                    <a:pt x="4" y="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1305" name="淘宝店chenying0907 41"/>
            <p:cNvSpPr>
              <a:spLocks/>
            </p:cNvSpPr>
            <p:nvPr/>
          </p:nvSpPr>
          <p:spPr bwMode="auto">
            <a:xfrm>
              <a:off x="2823" y="838"/>
              <a:ext cx="91" cy="104"/>
            </a:xfrm>
            <a:custGeom>
              <a:avLst/>
              <a:gdLst>
                <a:gd name="T0" fmla="*/ 57 w 119"/>
                <a:gd name="T1" fmla="*/ 125 h 136"/>
                <a:gd name="T2" fmla="*/ 18 w 119"/>
                <a:gd name="T3" fmla="*/ 125 h 136"/>
                <a:gd name="T4" fmla="*/ 11 w 119"/>
                <a:gd name="T5" fmla="*/ 119 h 136"/>
                <a:gd name="T6" fmla="*/ 11 w 119"/>
                <a:gd name="T7" fmla="*/ 18 h 136"/>
                <a:gd name="T8" fmla="*/ 18 w 119"/>
                <a:gd name="T9" fmla="*/ 12 h 136"/>
                <a:gd name="T10" fmla="*/ 100 w 119"/>
                <a:gd name="T11" fmla="*/ 12 h 136"/>
                <a:gd name="T12" fmla="*/ 107 w 119"/>
                <a:gd name="T13" fmla="*/ 18 h 136"/>
                <a:gd name="T14" fmla="*/ 107 w 119"/>
                <a:gd name="T15" fmla="*/ 71 h 136"/>
                <a:gd name="T16" fmla="*/ 119 w 119"/>
                <a:gd name="T17" fmla="*/ 73 h 136"/>
                <a:gd name="T18" fmla="*/ 119 w 119"/>
                <a:gd name="T19" fmla="*/ 18 h 136"/>
                <a:gd name="T20" fmla="*/ 100 w 119"/>
                <a:gd name="T21" fmla="*/ 0 h 136"/>
                <a:gd name="T22" fmla="*/ 18 w 119"/>
                <a:gd name="T23" fmla="*/ 0 h 136"/>
                <a:gd name="T24" fmla="*/ 0 w 119"/>
                <a:gd name="T25" fmla="*/ 18 h 136"/>
                <a:gd name="T26" fmla="*/ 0 w 119"/>
                <a:gd name="T27" fmla="*/ 119 h 136"/>
                <a:gd name="T28" fmla="*/ 18 w 119"/>
                <a:gd name="T29" fmla="*/ 136 h 136"/>
                <a:gd name="T30" fmla="*/ 61 w 119"/>
                <a:gd name="T31" fmla="*/ 136 h 136"/>
                <a:gd name="T32" fmla="*/ 57 w 119"/>
                <a:gd name="T33" fmla="*/ 12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9" h="136">
                  <a:moveTo>
                    <a:pt x="57" y="125"/>
                  </a:moveTo>
                  <a:cubicBezTo>
                    <a:pt x="18" y="125"/>
                    <a:pt x="18" y="125"/>
                    <a:pt x="18" y="125"/>
                  </a:cubicBezTo>
                  <a:cubicBezTo>
                    <a:pt x="14" y="125"/>
                    <a:pt x="11" y="122"/>
                    <a:pt x="11" y="119"/>
                  </a:cubicBezTo>
                  <a:cubicBezTo>
                    <a:pt x="11" y="18"/>
                    <a:pt x="11" y="18"/>
                    <a:pt x="11" y="18"/>
                  </a:cubicBezTo>
                  <a:cubicBezTo>
                    <a:pt x="11" y="15"/>
                    <a:pt x="14" y="12"/>
                    <a:pt x="18" y="12"/>
                  </a:cubicBezTo>
                  <a:cubicBezTo>
                    <a:pt x="100" y="12"/>
                    <a:pt x="100" y="12"/>
                    <a:pt x="100" y="12"/>
                  </a:cubicBezTo>
                  <a:cubicBezTo>
                    <a:pt x="104" y="12"/>
                    <a:pt x="107" y="15"/>
                    <a:pt x="107" y="18"/>
                  </a:cubicBezTo>
                  <a:cubicBezTo>
                    <a:pt x="107" y="71"/>
                    <a:pt x="107" y="71"/>
                    <a:pt x="107" y="71"/>
                  </a:cubicBezTo>
                  <a:cubicBezTo>
                    <a:pt x="111" y="71"/>
                    <a:pt x="115" y="72"/>
                    <a:pt x="119" y="73"/>
                  </a:cubicBezTo>
                  <a:cubicBezTo>
                    <a:pt x="119" y="18"/>
                    <a:pt x="119" y="18"/>
                    <a:pt x="119" y="18"/>
                  </a:cubicBezTo>
                  <a:cubicBezTo>
                    <a:pt x="119" y="8"/>
                    <a:pt x="111" y="0"/>
                    <a:pt x="100" y="0"/>
                  </a:cubicBezTo>
                  <a:cubicBezTo>
                    <a:pt x="18" y="0"/>
                    <a:pt x="18" y="0"/>
                    <a:pt x="18" y="0"/>
                  </a:cubicBezTo>
                  <a:cubicBezTo>
                    <a:pt x="8" y="0"/>
                    <a:pt x="0" y="8"/>
                    <a:pt x="0" y="18"/>
                  </a:cubicBezTo>
                  <a:cubicBezTo>
                    <a:pt x="0" y="119"/>
                    <a:pt x="0" y="119"/>
                    <a:pt x="0" y="119"/>
                  </a:cubicBezTo>
                  <a:cubicBezTo>
                    <a:pt x="0" y="128"/>
                    <a:pt x="8" y="136"/>
                    <a:pt x="18" y="136"/>
                  </a:cubicBezTo>
                  <a:cubicBezTo>
                    <a:pt x="61" y="136"/>
                    <a:pt x="61" y="136"/>
                    <a:pt x="61" y="136"/>
                  </a:cubicBezTo>
                  <a:cubicBezTo>
                    <a:pt x="59" y="133"/>
                    <a:pt x="58" y="129"/>
                    <a:pt x="57" y="1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1315" name="PA_淘宝店chenying0907 51"/>
          <p:cNvGrpSpPr>
            <a:grpSpLocks/>
          </p:cNvGrpSpPr>
          <p:nvPr>
            <p:custDataLst>
              <p:tags r:id="rId12"/>
            </p:custDataLst>
          </p:nvPr>
        </p:nvGrpSpPr>
        <p:grpSpPr bwMode="auto">
          <a:xfrm>
            <a:off x="4446588" y="3416719"/>
            <a:ext cx="215900" cy="174679"/>
            <a:chOff x="2801" y="1980"/>
            <a:chExt cx="136" cy="110"/>
          </a:xfrm>
        </p:grpSpPr>
        <p:sp>
          <p:nvSpPr>
            <p:cNvPr id="11306" name="淘宝店chenying0907 42"/>
            <p:cNvSpPr>
              <a:spLocks noEditPoints="1"/>
            </p:cNvSpPr>
            <p:nvPr/>
          </p:nvSpPr>
          <p:spPr bwMode="auto">
            <a:xfrm>
              <a:off x="2801" y="2016"/>
              <a:ext cx="122" cy="74"/>
            </a:xfrm>
            <a:custGeom>
              <a:avLst/>
              <a:gdLst>
                <a:gd name="T0" fmla="*/ 34 w 122"/>
                <a:gd name="T1" fmla="*/ 28 h 74"/>
                <a:gd name="T2" fmla="*/ 34 w 122"/>
                <a:gd name="T3" fmla="*/ 74 h 74"/>
                <a:gd name="T4" fmla="*/ 54 w 122"/>
                <a:gd name="T5" fmla="*/ 74 h 74"/>
                <a:gd name="T6" fmla="*/ 54 w 122"/>
                <a:gd name="T7" fmla="*/ 29 h 74"/>
                <a:gd name="T8" fmla="*/ 44 w 122"/>
                <a:gd name="T9" fmla="*/ 20 h 74"/>
                <a:gd name="T10" fmla="*/ 34 w 122"/>
                <a:gd name="T11" fmla="*/ 28 h 74"/>
                <a:gd name="T12" fmla="*/ 0 w 122"/>
                <a:gd name="T13" fmla="*/ 74 h 74"/>
                <a:gd name="T14" fmla="*/ 20 w 122"/>
                <a:gd name="T15" fmla="*/ 74 h 74"/>
                <a:gd name="T16" fmla="*/ 20 w 122"/>
                <a:gd name="T17" fmla="*/ 39 h 74"/>
                <a:gd name="T18" fmla="*/ 0 w 122"/>
                <a:gd name="T19" fmla="*/ 56 h 74"/>
                <a:gd name="T20" fmla="*/ 0 w 122"/>
                <a:gd name="T21" fmla="*/ 74 h 74"/>
                <a:gd name="T22" fmla="*/ 102 w 122"/>
                <a:gd name="T23" fmla="*/ 18 h 74"/>
                <a:gd name="T24" fmla="*/ 102 w 122"/>
                <a:gd name="T25" fmla="*/ 74 h 74"/>
                <a:gd name="T26" fmla="*/ 122 w 122"/>
                <a:gd name="T27" fmla="*/ 74 h 74"/>
                <a:gd name="T28" fmla="*/ 122 w 122"/>
                <a:gd name="T29" fmla="*/ 0 h 74"/>
                <a:gd name="T30" fmla="*/ 102 w 122"/>
                <a:gd name="T31" fmla="*/ 18 h 74"/>
                <a:gd name="T32" fmla="*/ 67 w 122"/>
                <a:gd name="T33" fmla="*/ 40 h 74"/>
                <a:gd name="T34" fmla="*/ 67 w 122"/>
                <a:gd name="T35" fmla="*/ 74 h 74"/>
                <a:gd name="T36" fmla="*/ 88 w 122"/>
                <a:gd name="T37" fmla="*/ 74 h 74"/>
                <a:gd name="T38" fmla="*/ 88 w 122"/>
                <a:gd name="T39" fmla="*/ 29 h 74"/>
                <a:gd name="T40" fmla="*/ 72 w 122"/>
                <a:gd name="T41" fmla="*/ 43 h 74"/>
                <a:gd name="T42" fmla="*/ 67 w 122"/>
                <a:gd name="T43" fmla="*/ 4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2" h="74">
                  <a:moveTo>
                    <a:pt x="34" y="28"/>
                  </a:moveTo>
                  <a:lnTo>
                    <a:pt x="34" y="74"/>
                  </a:lnTo>
                  <a:lnTo>
                    <a:pt x="54" y="74"/>
                  </a:lnTo>
                  <a:lnTo>
                    <a:pt x="54" y="29"/>
                  </a:lnTo>
                  <a:lnTo>
                    <a:pt x="44" y="20"/>
                  </a:lnTo>
                  <a:lnTo>
                    <a:pt x="34" y="28"/>
                  </a:lnTo>
                  <a:close/>
                  <a:moveTo>
                    <a:pt x="0" y="74"/>
                  </a:moveTo>
                  <a:lnTo>
                    <a:pt x="20" y="74"/>
                  </a:lnTo>
                  <a:lnTo>
                    <a:pt x="20" y="39"/>
                  </a:lnTo>
                  <a:lnTo>
                    <a:pt x="0" y="56"/>
                  </a:lnTo>
                  <a:lnTo>
                    <a:pt x="0" y="74"/>
                  </a:lnTo>
                  <a:close/>
                  <a:moveTo>
                    <a:pt x="102" y="18"/>
                  </a:moveTo>
                  <a:lnTo>
                    <a:pt x="102" y="74"/>
                  </a:lnTo>
                  <a:lnTo>
                    <a:pt x="122" y="74"/>
                  </a:lnTo>
                  <a:lnTo>
                    <a:pt x="122" y="0"/>
                  </a:lnTo>
                  <a:lnTo>
                    <a:pt x="102" y="18"/>
                  </a:lnTo>
                  <a:close/>
                  <a:moveTo>
                    <a:pt x="67" y="40"/>
                  </a:moveTo>
                  <a:lnTo>
                    <a:pt x="67" y="74"/>
                  </a:lnTo>
                  <a:lnTo>
                    <a:pt x="88" y="74"/>
                  </a:lnTo>
                  <a:lnTo>
                    <a:pt x="88" y="29"/>
                  </a:lnTo>
                  <a:lnTo>
                    <a:pt x="72" y="43"/>
                  </a:lnTo>
                  <a:lnTo>
                    <a:pt x="67"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1307" name="淘宝店chenying0907 43"/>
            <p:cNvSpPr>
              <a:spLocks/>
            </p:cNvSpPr>
            <p:nvPr/>
          </p:nvSpPr>
          <p:spPr bwMode="auto">
            <a:xfrm>
              <a:off x="2801" y="1980"/>
              <a:ext cx="136" cy="79"/>
            </a:xfrm>
            <a:custGeom>
              <a:avLst/>
              <a:gdLst>
                <a:gd name="T0" fmla="*/ 136 w 136"/>
                <a:gd name="T1" fmla="*/ 0 h 79"/>
                <a:gd name="T2" fmla="*/ 96 w 136"/>
                <a:gd name="T3" fmla="*/ 0 h 79"/>
                <a:gd name="T4" fmla="*/ 113 w 136"/>
                <a:gd name="T5" fmla="*/ 16 h 79"/>
                <a:gd name="T6" fmla="*/ 72 w 136"/>
                <a:gd name="T7" fmla="*/ 52 h 79"/>
                <a:gd name="T8" fmla="*/ 44 w 136"/>
                <a:gd name="T9" fmla="*/ 28 h 79"/>
                <a:gd name="T10" fmla="*/ 0 w 136"/>
                <a:gd name="T11" fmla="*/ 64 h 79"/>
                <a:gd name="T12" fmla="*/ 0 w 136"/>
                <a:gd name="T13" fmla="*/ 79 h 79"/>
                <a:gd name="T14" fmla="*/ 44 w 136"/>
                <a:gd name="T15" fmla="*/ 43 h 79"/>
                <a:gd name="T16" fmla="*/ 72 w 136"/>
                <a:gd name="T17" fmla="*/ 67 h 79"/>
                <a:gd name="T18" fmla="*/ 122 w 136"/>
                <a:gd name="T19" fmla="*/ 25 h 79"/>
                <a:gd name="T20" fmla="*/ 136 w 136"/>
                <a:gd name="T21" fmla="*/ 38 h 79"/>
                <a:gd name="T22" fmla="*/ 136 w 136"/>
                <a:gd name="T23"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6" h="79">
                  <a:moveTo>
                    <a:pt x="136" y="0"/>
                  </a:moveTo>
                  <a:lnTo>
                    <a:pt x="96" y="0"/>
                  </a:lnTo>
                  <a:lnTo>
                    <a:pt x="113" y="16"/>
                  </a:lnTo>
                  <a:lnTo>
                    <a:pt x="72" y="52"/>
                  </a:lnTo>
                  <a:lnTo>
                    <a:pt x="44" y="28"/>
                  </a:lnTo>
                  <a:lnTo>
                    <a:pt x="0" y="64"/>
                  </a:lnTo>
                  <a:lnTo>
                    <a:pt x="0" y="79"/>
                  </a:lnTo>
                  <a:lnTo>
                    <a:pt x="44" y="43"/>
                  </a:lnTo>
                  <a:lnTo>
                    <a:pt x="72" y="67"/>
                  </a:lnTo>
                  <a:lnTo>
                    <a:pt x="122" y="25"/>
                  </a:lnTo>
                  <a:lnTo>
                    <a:pt x="136" y="38"/>
                  </a:lnTo>
                  <a:lnTo>
                    <a:pt x="13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1316" name="PA_淘宝店chenying0907 52"/>
          <p:cNvGrpSpPr>
            <a:grpSpLocks/>
          </p:cNvGrpSpPr>
          <p:nvPr>
            <p:custDataLst>
              <p:tags r:id="rId13"/>
            </p:custDataLst>
          </p:nvPr>
        </p:nvGrpSpPr>
        <p:grpSpPr bwMode="auto">
          <a:xfrm>
            <a:off x="4491038" y="4269470"/>
            <a:ext cx="177800" cy="242962"/>
            <a:chOff x="2829" y="2517"/>
            <a:chExt cx="112" cy="153"/>
          </a:xfrm>
        </p:grpSpPr>
        <p:sp>
          <p:nvSpPr>
            <p:cNvPr id="11308" name="淘宝店chenying0907 44"/>
            <p:cNvSpPr>
              <a:spLocks noEditPoints="1"/>
            </p:cNvSpPr>
            <p:nvPr/>
          </p:nvSpPr>
          <p:spPr bwMode="auto">
            <a:xfrm>
              <a:off x="2829" y="2517"/>
              <a:ext cx="112" cy="153"/>
            </a:xfrm>
            <a:custGeom>
              <a:avLst/>
              <a:gdLst>
                <a:gd name="T0" fmla="*/ 112 w 112"/>
                <a:gd name="T1" fmla="*/ 30 h 153"/>
                <a:gd name="T2" fmla="*/ 82 w 112"/>
                <a:gd name="T3" fmla="*/ 0 h 153"/>
                <a:gd name="T4" fmla="*/ 0 w 112"/>
                <a:gd name="T5" fmla="*/ 0 h 153"/>
                <a:gd name="T6" fmla="*/ 0 w 112"/>
                <a:gd name="T7" fmla="*/ 153 h 153"/>
                <a:gd name="T8" fmla="*/ 112 w 112"/>
                <a:gd name="T9" fmla="*/ 153 h 153"/>
                <a:gd name="T10" fmla="*/ 112 w 112"/>
                <a:gd name="T11" fmla="*/ 30 h 153"/>
                <a:gd name="T12" fmla="*/ 99 w 112"/>
                <a:gd name="T13" fmla="*/ 34 h 153"/>
                <a:gd name="T14" fmla="*/ 79 w 112"/>
                <a:gd name="T15" fmla="*/ 34 h 153"/>
                <a:gd name="T16" fmla="*/ 79 w 112"/>
                <a:gd name="T17" fmla="*/ 14 h 153"/>
                <a:gd name="T18" fmla="*/ 99 w 112"/>
                <a:gd name="T19" fmla="*/ 34 h 153"/>
                <a:gd name="T20" fmla="*/ 99 w 112"/>
                <a:gd name="T21" fmla="*/ 141 h 153"/>
                <a:gd name="T22" fmla="*/ 12 w 112"/>
                <a:gd name="T23" fmla="*/ 141 h 153"/>
                <a:gd name="T24" fmla="*/ 12 w 112"/>
                <a:gd name="T25" fmla="*/ 12 h 153"/>
                <a:gd name="T26" fmla="*/ 67 w 112"/>
                <a:gd name="T27" fmla="*/ 12 h 153"/>
                <a:gd name="T28" fmla="*/ 67 w 112"/>
                <a:gd name="T29" fmla="*/ 46 h 153"/>
                <a:gd name="T30" fmla="*/ 99 w 112"/>
                <a:gd name="T31" fmla="*/ 46 h 153"/>
                <a:gd name="T32" fmla="*/ 99 w 112"/>
                <a:gd name="T33" fmla="*/ 14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153">
                  <a:moveTo>
                    <a:pt x="112" y="30"/>
                  </a:moveTo>
                  <a:lnTo>
                    <a:pt x="82" y="0"/>
                  </a:lnTo>
                  <a:lnTo>
                    <a:pt x="0" y="0"/>
                  </a:lnTo>
                  <a:lnTo>
                    <a:pt x="0" y="153"/>
                  </a:lnTo>
                  <a:lnTo>
                    <a:pt x="112" y="153"/>
                  </a:lnTo>
                  <a:lnTo>
                    <a:pt x="112" y="30"/>
                  </a:lnTo>
                  <a:close/>
                  <a:moveTo>
                    <a:pt x="99" y="34"/>
                  </a:moveTo>
                  <a:lnTo>
                    <a:pt x="79" y="34"/>
                  </a:lnTo>
                  <a:lnTo>
                    <a:pt x="79" y="14"/>
                  </a:lnTo>
                  <a:lnTo>
                    <a:pt x="99" y="34"/>
                  </a:lnTo>
                  <a:close/>
                  <a:moveTo>
                    <a:pt x="99" y="141"/>
                  </a:moveTo>
                  <a:lnTo>
                    <a:pt x="12" y="141"/>
                  </a:lnTo>
                  <a:lnTo>
                    <a:pt x="12" y="12"/>
                  </a:lnTo>
                  <a:lnTo>
                    <a:pt x="67" y="12"/>
                  </a:lnTo>
                  <a:lnTo>
                    <a:pt x="67" y="46"/>
                  </a:lnTo>
                  <a:lnTo>
                    <a:pt x="99" y="46"/>
                  </a:lnTo>
                  <a:lnTo>
                    <a:pt x="99" y="1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1309" name="Rectangle 45"/>
            <p:cNvSpPr>
              <a:spLocks noChangeArrowheads="1"/>
            </p:cNvSpPr>
            <p:nvPr/>
          </p:nvSpPr>
          <p:spPr bwMode="auto">
            <a:xfrm>
              <a:off x="2850" y="2557"/>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1310" name="Rectangle 46"/>
            <p:cNvSpPr>
              <a:spLocks noChangeArrowheads="1"/>
            </p:cNvSpPr>
            <p:nvPr/>
          </p:nvSpPr>
          <p:spPr bwMode="auto">
            <a:xfrm>
              <a:off x="2850" y="2579"/>
              <a:ext cx="70" cy="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1311" name="Rectangle 47"/>
            <p:cNvSpPr>
              <a:spLocks noChangeArrowheads="1"/>
            </p:cNvSpPr>
            <p:nvPr/>
          </p:nvSpPr>
          <p:spPr bwMode="auto">
            <a:xfrm>
              <a:off x="2850" y="2602"/>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1312" name="Rectangle 48"/>
            <p:cNvSpPr>
              <a:spLocks noChangeArrowheads="1"/>
            </p:cNvSpPr>
            <p:nvPr/>
          </p:nvSpPr>
          <p:spPr bwMode="auto">
            <a:xfrm>
              <a:off x="2850" y="2625"/>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sp>
        <p:nvSpPr>
          <p:cNvPr id="11317" name="PA_淘宝店chenying0907 53"/>
          <p:cNvSpPr>
            <a:spLocks noChangeArrowheads="1"/>
          </p:cNvSpPr>
          <p:nvPr>
            <p:custDataLst>
              <p:tags r:id="rId14"/>
            </p:custDataLst>
          </p:nvPr>
        </p:nvSpPr>
        <p:spPr bwMode="auto">
          <a:xfrm>
            <a:off x="5435600" y="1436495"/>
            <a:ext cx="29527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pitchFamily="34" charset="0"/>
              <a:buNone/>
            </a:pPr>
            <a:r>
              <a:rPr lang="zh-CN" altLang="en-US" sz="1400" b="1" dirty="0">
                <a:solidFill>
                  <a:schemeClr val="bg1">
                    <a:lumMod val="50000"/>
                  </a:schemeClr>
                </a:solidFill>
                <a:latin typeface="微软雅黑 Light" panose="020B0502040204020203" pitchFamily="34" charset="-122"/>
                <a:ea typeface="微软雅黑 Light" panose="020B0502040204020203" pitchFamily="34" charset="-122"/>
              </a:rPr>
              <a:t>原方案</a:t>
            </a:r>
            <a:endParaRPr lang="en-US" altLang="zh-CN" sz="1400" b="1" dirty="0">
              <a:solidFill>
                <a:schemeClr val="bg1">
                  <a:lumMod val="50000"/>
                </a:schemeClr>
              </a:solidFill>
              <a:latin typeface="微软雅黑 Light" panose="020B0502040204020203" pitchFamily="34" charset="-122"/>
              <a:ea typeface="微软雅黑 Light" panose="020B0502040204020203" pitchFamily="34" charset="-122"/>
            </a:endParaRPr>
          </a:p>
          <a:p>
            <a:pPr>
              <a:lnSpc>
                <a:spcPct val="120000"/>
              </a:lnSpc>
              <a:buFont typeface="Arial" pitchFamily="34" charset="0"/>
              <a:buNone/>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原本使用</a:t>
            </a:r>
            <a:r>
              <a:rPr lang="en-US" altLang="zh-CN" sz="1050" dirty="0">
                <a:solidFill>
                  <a:schemeClr val="bg1">
                    <a:lumMod val="50000"/>
                  </a:schemeClr>
                </a:solidFill>
                <a:latin typeface="微软雅黑 Light" panose="020B0502040204020203" pitchFamily="34" charset="-122"/>
                <a:ea typeface="微软雅黑 Light" panose="020B0502040204020203" pitchFamily="34" charset="-122"/>
              </a:rPr>
              <a:t>java</a:t>
            </a: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进行编写</a:t>
            </a:r>
            <a:r>
              <a:rPr lang="en-US" altLang="zh-CN" sz="1050" dirty="0">
                <a:solidFill>
                  <a:schemeClr val="bg1">
                    <a:lumMod val="50000"/>
                  </a:schemeClr>
                </a:solidFill>
                <a:latin typeface="微软雅黑 Light" panose="020B0502040204020203" pitchFamily="34" charset="-122"/>
                <a:ea typeface="微软雅黑 Light" panose="020B0502040204020203" pitchFamily="34" charset="-122"/>
              </a:rPr>
              <a:t>app</a:t>
            </a: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，建立类似于论坛的结构发布约球贴子，进行约球。</a:t>
            </a:r>
          </a:p>
        </p:txBody>
      </p:sp>
      <p:sp>
        <p:nvSpPr>
          <p:cNvPr id="11318" name="PA_淘宝店chenying0907 54"/>
          <p:cNvSpPr>
            <a:spLocks noChangeArrowheads="1"/>
          </p:cNvSpPr>
          <p:nvPr>
            <p:custDataLst>
              <p:tags r:id="rId15"/>
            </p:custDataLst>
          </p:nvPr>
        </p:nvSpPr>
        <p:spPr bwMode="auto">
          <a:xfrm>
            <a:off x="5435600" y="3207103"/>
            <a:ext cx="29527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pitchFamily="34" charset="0"/>
              <a:buNone/>
            </a:pPr>
            <a:r>
              <a:rPr lang="zh-CN" altLang="en-US" sz="1400" b="1" dirty="0">
                <a:solidFill>
                  <a:schemeClr val="bg1">
                    <a:lumMod val="50000"/>
                  </a:schemeClr>
                </a:solidFill>
                <a:latin typeface="微软雅黑 Light" panose="020B0502040204020203" pitchFamily="34" charset="-122"/>
                <a:ea typeface="微软雅黑 Light" panose="020B0502040204020203" pitchFamily="34" charset="-122"/>
              </a:rPr>
              <a:t>缺点</a:t>
            </a:r>
            <a:endParaRPr lang="en-US" altLang="zh-CN" sz="1400" b="1" dirty="0">
              <a:solidFill>
                <a:schemeClr val="bg1">
                  <a:lumMod val="50000"/>
                </a:schemeClr>
              </a:solidFill>
              <a:latin typeface="微软雅黑 Light" panose="020B0502040204020203" pitchFamily="34" charset="-122"/>
              <a:ea typeface="微软雅黑 Light" panose="020B0502040204020203" pitchFamily="34" charset="-122"/>
            </a:endParaRPr>
          </a:p>
          <a:p>
            <a:pPr>
              <a:lnSpc>
                <a:spcPct val="120000"/>
              </a:lnSpc>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不够人性化，不能吸引用户，同时开发具有较高难度</a:t>
            </a:r>
          </a:p>
        </p:txBody>
      </p:sp>
      <p:sp>
        <p:nvSpPr>
          <p:cNvPr id="11319" name="PA_淘宝店chenying0907 55"/>
          <p:cNvSpPr>
            <a:spLocks noChangeArrowheads="1"/>
          </p:cNvSpPr>
          <p:nvPr>
            <p:custDataLst>
              <p:tags r:id="rId16"/>
            </p:custDataLst>
          </p:nvPr>
        </p:nvSpPr>
        <p:spPr bwMode="auto">
          <a:xfrm>
            <a:off x="773113" y="2333709"/>
            <a:ext cx="2952750" cy="452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buFont typeface="Arial" pitchFamily="34" charset="0"/>
              <a:buNone/>
            </a:pPr>
            <a:r>
              <a:rPr lang="zh-CN" altLang="en-US" sz="1400" b="1" dirty="0">
                <a:solidFill>
                  <a:schemeClr val="bg1">
                    <a:lumMod val="50000"/>
                  </a:schemeClr>
                </a:solidFill>
                <a:latin typeface="微软雅黑 Light" panose="020B0502040204020203" pitchFamily="34" charset="-122"/>
                <a:ea typeface="微软雅黑 Light" panose="020B0502040204020203" pitchFamily="34" charset="-122"/>
              </a:rPr>
              <a:t>优点</a:t>
            </a:r>
            <a:endParaRPr lang="en-US" altLang="zh-CN" sz="1400" b="1" dirty="0">
              <a:solidFill>
                <a:schemeClr val="bg1">
                  <a:lumMod val="50000"/>
                </a:schemeClr>
              </a:solidFill>
              <a:latin typeface="微软雅黑 Light" panose="020B0502040204020203" pitchFamily="34" charset="-122"/>
              <a:ea typeface="微软雅黑 Light" panose="020B0502040204020203" pitchFamily="34" charset="-122"/>
            </a:endParaRPr>
          </a:p>
          <a:p>
            <a:pPr algn="r">
              <a:lnSpc>
                <a:spcPct val="120000"/>
              </a:lnSpc>
              <a:buFont typeface="Arial" pitchFamily="34" charset="0"/>
              <a:buNone/>
            </a:pPr>
            <a:r>
              <a:rPr lang="zh-CN" altLang="zh-CN" sz="1050" dirty="0"/>
              <a:t>能够满足基本需求</a:t>
            </a: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 </a:t>
            </a:r>
            <a:endParaRPr lang="zh-CN" altLang="en-US" sz="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1320" name="PA_淘宝店chenying0907 56"/>
          <p:cNvSpPr>
            <a:spLocks noChangeArrowheads="1"/>
          </p:cNvSpPr>
          <p:nvPr>
            <p:custDataLst>
              <p:tags r:id="rId17"/>
            </p:custDataLst>
          </p:nvPr>
        </p:nvSpPr>
        <p:spPr bwMode="auto">
          <a:xfrm>
            <a:off x="860427" y="3896299"/>
            <a:ext cx="2952750" cy="1144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pPr>
            <a:r>
              <a:rPr lang="zh-CN" altLang="en-US" sz="1400" b="1" dirty="0">
                <a:solidFill>
                  <a:schemeClr val="bg1">
                    <a:lumMod val="50000"/>
                  </a:schemeClr>
                </a:solidFill>
                <a:latin typeface="微软雅黑 Light" panose="020B0502040204020203" pitchFamily="34" charset="-122"/>
                <a:ea typeface="微软雅黑 Light" panose="020B0502040204020203" pitchFamily="34" charset="-122"/>
              </a:rPr>
              <a:t>局限性及存在的问题</a:t>
            </a:r>
            <a:endParaRPr lang="en-US" altLang="zh-CN" sz="1400" b="1" dirty="0">
              <a:solidFill>
                <a:schemeClr val="bg1">
                  <a:lumMod val="50000"/>
                </a:schemeClr>
              </a:solidFill>
              <a:latin typeface="微软雅黑 Light" panose="020B0502040204020203" pitchFamily="34" charset="-122"/>
              <a:ea typeface="微软雅黑 Light" panose="020B0502040204020203" pitchFamily="34" charset="-122"/>
            </a:endParaRPr>
          </a:p>
          <a:p>
            <a:pPr algn="r">
              <a:lnSpc>
                <a:spcPct val="120000"/>
              </a:lnSpc>
            </a:pPr>
            <a:r>
              <a:rPr lang="zh-CN" altLang="en-US" sz="1000" dirty="0">
                <a:solidFill>
                  <a:schemeClr val="bg1">
                    <a:lumMod val="50000"/>
                  </a:schemeClr>
                </a:solidFill>
                <a:latin typeface="微软雅黑 Light" panose="020B0502040204020203" pitchFamily="34" charset="-122"/>
                <a:ea typeface="微软雅黑 Light" panose="020B0502040204020203" pitchFamily="34" charset="-122"/>
              </a:rPr>
              <a:t>需要学习较庞大的</a:t>
            </a:r>
            <a:r>
              <a:rPr lang="en-US" altLang="zh-CN" sz="1000" dirty="0">
                <a:solidFill>
                  <a:schemeClr val="bg1">
                    <a:lumMod val="50000"/>
                  </a:schemeClr>
                </a:solidFill>
                <a:latin typeface="微软雅黑 Light" panose="020B0502040204020203" pitchFamily="34" charset="-122"/>
                <a:ea typeface="微软雅黑 Light" panose="020B0502040204020203" pitchFamily="34" charset="-122"/>
              </a:rPr>
              <a:t>java</a:t>
            </a:r>
            <a:r>
              <a:rPr lang="zh-CN" altLang="en-US" sz="1000" dirty="0">
                <a:solidFill>
                  <a:schemeClr val="bg1">
                    <a:lumMod val="50000"/>
                  </a:schemeClr>
                </a:solidFill>
                <a:latin typeface="微软雅黑 Light" panose="020B0502040204020203" pitchFamily="34" charset="-122"/>
                <a:ea typeface="微软雅黑 Light" panose="020B0502040204020203" pitchFamily="34" charset="-122"/>
              </a:rPr>
              <a:t>知识体系，而同时学生开发小组的时间并不充裕</a:t>
            </a:r>
          </a:p>
          <a:p>
            <a:pPr algn="r">
              <a:lnSpc>
                <a:spcPct val="120000"/>
              </a:lnSpc>
              <a:buFont typeface="Arial" pitchFamily="34" charset="0"/>
              <a:buNone/>
            </a:pPr>
            <a:r>
              <a:rPr lang="zh-CN" altLang="en-US" sz="1000" dirty="0">
                <a:solidFill>
                  <a:schemeClr val="bg1">
                    <a:lumMod val="50000"/>
                  </a:schemeClr>
                </a:solidFill>
                <a:latin typeface="微软雅黑 Light" panose="020B0502040204020203" pitchFamily="34" charset="-122"/>
                <a:ea typeface="微软雅黑 Light" panose="020B0502040204020203" pitchFamily="34" charset="-122"/>
              </a:rPr>
              <a:t>	论坛的方式吸引度不高</a:t>
            </a:r>
          </a:p>
          <a:p>
            <a:pPr algn="r">
              <a:lnSpc>
                <a:spcPct val="120000"/>
              </a:lnSpc>
              <a:buFont typeface="Arial" pitchFamily="34" charset="0"/>
              <a:buNone/>
            </a:pPr>
            <a:r>
              <a:rPr lang="zh-CN" altLang="en-US" sz="1000" dirty="0">
                <a:solidFill>
                  <a:schemeClr val="bg1">
                    <a:lumMod val="50000"/>
                  </a:schemeClr>
                </a:solidFill>
                <a:latin typeface="微软雅黑 Light" panose="020B0502040204020203" pitchFamily="34" charset="-122"/>
                <a:ea typeface="微软雅黑 Light" panose="020B0502040204020203" pitchFamily="34" charset="-122"/>
              </a:rPr>
              <a:t>    很难实现跨平台的功能，只能在安卓机上进行运行。</a:t>
            </a:r>
          </a:p>
          <a:p>
            <a:pPr algn="r">
              <a:lnSpc>
                <a:spcPct val="120000"/>
              </a:lnSpc>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 </a:t>
            </a:r>
            <a:endParaRPr lang="zh-CN" altLang="en-US" sz="800" dirty="0">
              <a:solidFill>
                <a:schemeClr val="bg1">
                  <a:lumMod val="50000"/>
                </a:schemeClr>
              </a:solidFill>
              <a:latin typeface="微软雅黑 Light" panose="020B0502040204020203" pitchFamily="34" charset="-122"/>
              <a:ea typeface="微软雅黑 Light" panose="020B0502040204020203" pitchFamily="34" charset="-122"/>
            </a:endParaRPr>
          </a:p>
        </p:txBody>
      </p:sp>
      <p:grpSp>
        <p:nvGrpSpPr>
          <p:cNvPr id="52" name="PA_淘宝店chenying0907 51"/>
          <p:cNvGrpSpPr/>
          <p:nvPr>
            <p:custDataLst>
              <p:tags r:id="rId18"/>
            </p:custDataLst>
          </p:nvPr>
        </p:nvGrpSpPr>
        <p:grpSpPr>
          <a:xfrm>
            <a:off x="-9190" y="0"/>
            <a:ext cx="620750" cy="791858"/>
            <a:chOff x="0" y="-21236"/>
            <a:chExt cx="3311527" cy="4224338"/>
          </a:xfrm>
        </p:grpSpPr>
        <p:sp>
          <p:nvSpPr>
            <p:cNvPr id="53"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6" name="PA_文本框 4"/>
          <p:cNvSpPr txBox="1">
            <a:spLocks noChangeArrowheads="1"/>
          </p:cNvSpPr>
          <p:nvPr>
            <p:custDataLst>
              <p:tags r:id="rId19"/>
            </p:custDataLst>
          </p:nvPr>
        </p:nvSpPr>
        <p:spPr bwMode="auto">
          <a:xfrm>
            <a:off x="535359" y="184337"/>
            <a:ext cx="4801314"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原有方案的优缺点、局限性及存在的问题</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7" name="PA_文本框 5"/>
          <p:cNvSpPr txBox="1">
            <a:spLocks noChangeArrowheads="1"/>
          </p:cNvSpPr>
          <p:nvPr>
            <p:custDataLst>
              <p:tags r:id="rId20"/>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Tree>
    <p:extLst>
      <p:ext uri="{BB962C8B-B14F-4D97-AF65-F5344CB8AC3E}">
        <p14:creationId xmlns:p14="http://schemas.microsoft.com/office/powerpoint/2010/main" val="4109744097"/>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291"/>
                                        </p:tgtEl>
                                        <p:attrNameLst>
                                          <p:attrName>style.visibility</p:attrName>
                                        </p:attrNameLst>
                                      </p:cBhvr>
                                      <p:to>
                                        <p:strVal val="visible"/>
                                      </p:to>
                                    </p:set>
                                    <p:animEffect transition="in" filter="fade">
                                      <p:cBhvr>
                                        <p:cTn id="7" dur="500"/>
                                        <p:tgtEl>
                                          <p:spTgt spid="11291"/>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1292"/>
                                        </p:tgtEl>
                                        <p:attrNameLst>
                                          <p:attrName>style.visibility</p:attrName>
                                        </p:attrNameLst>
                                      </p:cBhvr>
                                      <p:to>
                                        <p:strVal val="visible"/>
                                      </p:to>
                                    </p:set>
                                    <p:animEffect transition="in" filter="fade">
                                      <p:cBhvr>
                                        <p:cTn id="10" dur="500"/>
                                        <p:tgtEl>
                                          <p:spTgt spid="11292"/>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1293"/>
                                        </p:tgtEl>
                                        <p:attrNameLst>
                                          <p:attrName>style.visibility</p:attrName>
                                        </p:attrNameLst>
                                      </p:cBhvr>
                                      <p:to>
                                        <p:strVal val="visible"/>
                                      </p:to>
                                    </p:set>
                                    <p:animEffect transition="in" filter="fade">
                                      <p:cBhvr>
                                        <p:cTn id="13" dur="500"/>
                                        <p:tgtEl>
                                          <p:spTgt spid="11293"/>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1294"/>
                                        </p:tgtEl>
                                        <p:attrNameLst>
                                          <p:attrName>style.visibility</p:attrName>
                                        </p:attrNameLst>
                                      </p:cBhvr>
                                      <p:to>
                                        <p:strVal val="visible"/>
                                      </p:to>
                                    </p:set>
                                    <p:animEffect transition="in" filter="fade">
                                      <p:cBhvr>
                                        <p:cTn id="16" dur="500"/>
                                        <p:tgtEl>
                                          <p:spTgt spid="11294"/>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11295"/>
                                        </p:tgtEl>
                                        <p:attrNameLst>
                                          <p:attrName>style.visibility</p:attrName>
                                        </p:attrNameLst>
                                      </p:cBhvr>
                                      <p:to>
                                        <p:strVal val="visible"/>
                                      </p:to>
                                    </p:set>
                                    <p:animEffect transition="in" filter="fade">
                                      <p:cBhvr>
                                        <p:cTn id="19" dur="500"/>
                                        <p:tgtEl>
                                          <p:spTgt spid="11295"/>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1296"/>
                                        </p:tgtEl>
                                        <p:attrNameLst>
                                          <p:attrName>style.visibility</p:attrName>
                                        </p:attrNameLst>
                                      </p:cBhvr>
                                      <p:to>
                                        <p:strVal val="visible"/>
                                      </p:to>
                                    </p:set>
                                    <p:animEffect transition="in" filter="fade">
                                      <p:cBhvr>
                                        <p:cTn id="22" dur="500"/>
                                        <p:tgtEl>
                                          <p:spTgt spid="11296"/>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11297"/>
                                        </p:tgtEl>
                                        <p:attrNameLst>
                                          <p:attrName>style.visibility</p:attrName>
                                        </p:attrNameLst>
                                      </p:cBhvr>
                                      <p:to>
                                        <p:strVal val="visible"/>
                                      </p:to>
                                    </p:set>
                                    <p:animEffect transition="in" filter="fade">
                                      <p:cBhvr>
                                        <p:cTn id="25" dur="500"/>
                                        <p:tgtEl>
                                          <p:spTgt spid="11297"/>
                                        </p:tgtEl>
                                      </p:cBhvr>
                                    </p:animEffect>
                                  </p:childTnLst>
                                </p:cTn>
                              </p:par>
                              <p:par>
                                <p:cTn id="26" presetID="10" presetClass="entr" presetSubtype="0" fill="hold" grpId="0" nodeType="withEffect">
                                  <p:stCondLst>
                                    <p:cond delay="2100"/>
                                  </p:stCondLst>
                                  <p:childTnLst>
                                    <p:set>
                                      <p:cBhvr>
                                        <p:cTn id="27" dur="1" fill="hold">
                                          <p:stCondLst>
                                            <p:cond delay="0"/>
                                          </p:stCondLst>
                                        </p:cTn>
                                        <p:tgtEl>
                                          <p:spTgt spid="11298"/>
                                        </p:tgtEl>
                                        <p:attrNameLst>
                                          <p:attrName>style.visibility</p:attrName>
                                        </p:attrNameLst>
                                      </p:cBhvr>
                                      <p:to>
                                        <p:strVal val="visible"/>
                                      </p:to>
                                    </p:set>
                                    <p:animEffect transition="in" filter="fade">
                                      <p:cBhvr>
                                        <p:cTn id="28" dur="500"/>
                                        <p:tgtEl>
                                          <p:spTgt spid="11298"/>
                                        </p:tgtEl>
                                      </p:cBhvr>
                                    </p:animEffect>
                                  </p:childTnLst>
                                </p:cTn>
                              </p:par>
                              <p:par>
                                <p:cTn id="29" presetID="10" presetClass="entr" presetSubtype="0" fill="hold" grpId="0" nodeType="withEffect">
                                  <p:stCondLst>
                                    <p:cond delay="2400"/>
                                  </p:stCondLst>
                                  <p:childTnLst>
                                    <p:set>
                                      <p:cBhvr>
                                        <p:cTn id="30" dur="1" fill="hold">
                                          <p:stCondLst>
                                            <p:cond delay="0"/>
                                          </p:stCondLst>
                                        </p:cTn>
                                        <p:tgtEl>
                                          <p:spTgt spid="11299"/>
                                        </p:tgtEl>
                                        <p:attrNameLst>
                                          <p:attrName>style.visibility</p:attrName>
                                        </p:attrNameLst>
                                      </p:cBhvr>
                                      <p:to>
                                        <p:strVal val="visible"/>
                                      </p:to>
                                    </p:set>
                                    <p:animEffect transition="in" filter="fade">
                                      <p:cBhvr>
                                        <p:cTn id="31" dur="500"/>
                                        <p:tgtEl>
                                          <p:spTgt spid="1129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1314"/>
                                        </p:tgtEl>
                                        <p:attrNameLst>
                                          <p:attrName>style.visibility</p:attrName>
                                        </p:attrNameLst>
                                      </p:cBhvr>
                                      <p:to>
                                        <p:strVal val="visible"/>
                                      </p:to>
                                    </p:set>
                                    <p:animEffect transition="in" filter="fade">
                                      <p:cBhvr>
                                        <p:cTn id="36" dur="500"/>
                                        <p:tgtEl>
                                          <p:spTgt spid="11314"/>
                                        </p:tgtEl>
                                      </p:cBhvr>
                                    </p:animEffect>
                                  </p:childTnLst>
                                </p:cTn>
                              </p:par>
                              <p:par>
                                <p:cTn id="37" presetID="10" presetClass="entr" presetSubtype="0" fill="hold" nodeType="withEffect">
                                  <p:stCondLst>
                                    <p:cond delay="300"/>
                                  </p:stCondLst>
                                  <p:childTnLst>
                                    <p:set>
                                      <p:cBhvr>
                                        <p:cTn id="38" dur="1" fill="hold">
                                          <p:stCondLst>
                                            <p:cond delay="0"/>
                                          </p:stCondLst>
                                        </p:cTn>
                                        <p:tgtEl>
                                          <p:spTgt spid="11313"/>
                                        </p:tgtEl>
                                        <p:attrNameLst>
                                          <p:attrName>style.visibility</p:attrName>
                                        </p:attrNameLst>
                                      </p:cBhvr>
                                      <p:to>
                                        <p:strVal val="visible"/>
                                      </p:to>
                                    </p:set>
                                    <p:animEffect transition="in" filter="fade">
                                      <p:cBhvr>
                                        <p:cTn id="39" dur="500"/>
                                        <p:tgtEl>
                                          <p:spTgt spid="11313"/>
                                        </p:tgtEl>
                                      </p:cBhvr>
                                    </p:animEffect>
                                  </p:childTnLst>
                                </p:cTn>
                              </p:par>
                              <p:par>
                                <p:cTn id="40" presetID="10" presetClass="entr" presetSubtype="0" fill="hold" nodeType="withEffect">
                                  <p:stCondLst>
                                    <p:cond delay="600"/>
                                  </p:stCondLst>
                                  <p:childTnLst>
                                    <p:set>
                                      <p:cBhvr>
                                        <p:cTn id="41" dur="1" fill="hold">
                                          <p:stCondLst>
                                            <p:cond delay="0"/>
                                          </p:stCondLst>
                                        </p:cTn>
                                        <p:tgtEl>
                                          <p:spTgt spid="11315"/>
                                        </p:tgtEl>
                                        <p:attrNameLst>
                                          <p:attrName>style.visibility</p:attrName>
                                        </p:attrNameLst>
                                      </p:cBhvr>
                                      <p:to>
                                        <p:strVal val="visible"/>
                                      </p:to>
                                    </p:set>
                                    <p:animEffect transition="in" filter="fade">
                                      <p:cBhvr>
                                        <p:cTn id="42" dur="500"/>
                                        <p:tgtEl>
                                          <p:spTgt spid="11315"/>
                                        </p:tgtEl>
                                      </p:cBhvr>
                                    </p:animEffect>
                                  </p:childTnLst>
                                </p:cTn>
                              </p:par>
                              <p:par>
                                <p:cTn id="43" presetID="10" presetClass="entr" presetSubtype="0" fill="hold" nodeType="withEffect">
                                  <p:stCondLst>
                                    <p:cond delay="900"/>
                                  </p:stCondLst>
                                  <p:childTnLst>
                                    <p:set>
                                      <p:cBhvr>
                                        <p:cTn id="44" dur="1" fill="hold">
                                          <p:stCondLst>
                                            <p:cond delay="0"/>
                                          </p:stCondLst>
                                        </p:cTn>
                                        <p:tgtEl>
                                          <p:spTgt spid="11316"/>
                                        </p:tgtEl>
                                        <p:attrNameLst>
                                          <p:attrName>style.visibility</p:attrName>
                                        </p:attrNameLst>
                                      </p:cBhvr>
                                      <p:to>
                                        <p:strVal val="visible"/>
                                      </p:to>
                                    </p:set>
                                    <p:animEffect transition="in" filter="fade">
                                      <p:cBhvr>
                                        <p:cTn id="45" dur="500"/>
                                        <p:tgtEl>
                                          <p:spTgt spid="11316"/>
                                        </p:tgtEl>
                                      </p:cBhvr>
                                    </p:animEffect>
                                  </p:childTnLst>
                                </p:cTn>
                              </p:par>
                              <p:par>
                                <p:cTn id="46" presetID="10" presetClass="entr" presetSubtype="0" fill="hold" grpId="0" nodeType="withEffect">
                                  <p:stCondLst>
                                    <p:cond delay="1200"/>
                                  </p:stCondLst>
                                  <p:childTnLst>
                                    <p:set>
                                      <p:cBhvr>
                                        <p:cTn id="47" dur="1" fill="hold">
                                          <p:stCondLst>
                                            <p:cond delay="0"/>
                                          </p:stCondLst>
                                        </p:cTn>
                                        <p:tgtEl>
                                          <p:spTgt spid="11317"/>
                                        </p:tgtEl>
                                        <p:attrNameLst>
                                          <p:attrName>style.visibility</p:attrName>
                                        </p:attrNameLst>
                                      </p:cBhvr>
                                      <p:to>
                                        <p:strVal val="visible"/>
                                      </p:to>
                                    </p:set>
                                    <p:animEffect transition="in" filter="fade">
                                      <p:cBhvr>
                                        <p:cTn id="48" dur="500"/>
                                        <p:tgtEl>
                                          <p:spTgt spid="11317"/>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1318"/>
                                        </p:tgtEl>
                                        <p:attrNameLst>
                                          <p:attrName>style.visibility</p:attrName>
                                        </p:attrNameLst>
                                      </p:cBhvr>
                                      <p:to>
                                        <p:strVal val="visible"/>
                                      </p:to>
                                    </p:set>
                                    <p:animEffect transition="in" filter="fade">
                                      <p:cBhvr>
                                        <p:cTn id="51" dur="500"/>
                                        <p:tgtEl>
                                          <p:spTgt spid="11318"/>
                                        </p:tgtEl>
                                      </p:cBhvr>
                                    </p:animEffect>
                                  </p:childTnLst>
                                </p:cTn>
                              </p:par>
                              <p:par>
                                <p:cTn id="52" presetID="10" presetClass="entr" presetSubtype="0" fill="hold" grpId="0" nodeType="withEffect">
                                  <p:stCondLst>
                                    <p:cond delay="1800"/>
                                  </p:stCondLst>
                                  <p:childTnLst>
                                    <p:set>
                                      <p:cBhvr>
                                        <p:cTn id="53" dur="1" fill="hold">
                                          <p:stCondLst>
                                            <p:cond delay="0"/>
                                          </p:stCondLst>
                                        </p:cTn>
                                        <p:tgtEl>
                                          <p:spTgt spid="11319"/>
                                        </p:tgtEl>
                                        <p:attrNameLst>
                                          <p:attrName>style.visibility</p:attrName>
                                        </p:attrNameLst>
                                      </p:cBhvr>
                                      <p:to>
                                        <p:strVal val="visible"/>
                                      </p:to>
                                    </p:set>
                                    <p:animEffect transition="in" filter="fade">
                                      <p:cBhvr>
                                        <p:cTn id="54" dur="500"/>
                                        <p:tgtEl>
                                          <p:spTgt spid="11319"/>
                                        </p:tgtEl>
                                      </p:cBhvr>
                                    </p:animEffect>
                                  </p:childTnLst>
                                </p:cTn>
                              </p:par>
                              <p:par>
                                <p:cTn id="55" presetID="10" presetClass="entr" presetSubtype="0" fill="hold" grpId="0" nodeType="withEffect">
                                  <p:stCondLst>
                                    <p:cond delay="2100"/>
                                  </p:stCondLst>
                                  <p:childTnLst>
                                    <p:set>
                                      <p:cBhvr>
                                        <p:cTn id="56" dur="1" fill="hold">
                                          <p:stCondLst>
                                            <p:cond delay="0"/>
                                          </p:stCondLst>
                                        </p:cTn>
                                        <p:tgtEl>
                                          <p:spTgt spid="11320"/>
                                        </p:tgtEl>
                                        <p:attrNameLst>
                                          <p:attrName>style.visibility</p:attrName>
                                        </p:attrNameLst>
                                      </p:cBhvr>
                                      <p:to>
                                        <p:strVal val="visible"/>
                                      </p:to>
                                    </p:set>
                                    <p:animEffect transition="in" filter="fade">
                                      <p:cBhvr>
                                        <p:cTn id="57" dur="500"/>
                                        <p:tgtEl>
                                          <p:spTgt spid="11320"/>
                                        </p:tgtEl>
                                      </p:cBhvr>
                                    </p:animEffect>
                                  </p:childTnLst>
                                </p:cTn>
                              </p:par>
                              <p:par>
                                <p:cTn id="58" presetID="10" presetClass="entr" presetSubtype="0" fill="hold" nodeType="withEffect">
                                  <p:stCondLst>
                                    <p:cond delay="2400"/>
                                  </p:stCondLst>
                                  <p:childTnLst>
                                    <p:set>
                                      <p:cBhvr>
                                        <p:cTn id="59" dur="1" fill="hold">
                                          <p:stCondLst>
                                            <p:cond delay="0"/>
                                          </p:stCondLst>
                                        </p:cTn>
                                        <p:tgtEl>
                                          <p:spTgt spid="52"/>
                                        </p:tgtEl>
                                        <p:attrNameLst>
                                          <p:attrName>style.visibility</p:attrName>
                                        </p:attrNameLst>
                                      </p:cBhvr>
                                      <p:to>
                                        <p:strVal val="visible"/>
                                      </p:to>
                                    </p:set>
                                    <p:animEffect transition="in" filter="fade">
                                      <p:cBhvr>
                                        <p:cTn id="60" dur="500"/>
                                        <p:tgtEl>
                                          <p:spTgt spid="5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56"/>
                                        </p:tgtEl>
                                        <p:attrNameLst>
                                          <p:attrName>style.visibility</p:attrName>
                                        </p:attrNameLst>
                                      </p:cBhvr>
                                      <p:to>
                                        <p:strVal val="visible"/>
                                      </p:to>
                                    </p:set>
                                    <p:animEffect transition="in" filter="fade">
                                      <p:cBhvr>
                                        <p:cTn id="65" dur="500"/>
                                        <p:tgtEl>
                                          <p:spTgt spid="56"/>
                                        </p:tgtEl>
                                      </p:cBhvr>
                                    </p:animEffect>
                                  </p:childTnLst>
                                </p:cTn>
                              </p:par>
                              <p:par>
                                <p:cTn id="66" presetID="10" presetClass="entr" presetSubtype="0" fill="hold" grpId="0" nodeType="withEffect">
                                  <p:stCondLst>
                                    <p:cond delay="300"/>
                                  </p:stCondLst>
                                  <p:childTnLst>
                                    <p:set>
                                      <p:cBhvr>
                                        <p:cTn id="67" dur="1" fill="hold">
                                          <p:stCondLst>
                                            <p:cond delay="0"/>
                                          </p:stCondLst>
                                        </p:cTn>
                                        <p:tgtEl>
                                          <p:spTgt spid="57"/>
                                        </p:tgtEl>
                                        <p:attrNameLst>
                                          <p:attrName>style.visibility</p:attrName>
                                        </p:attrNameLst>
                                      </p:cBhvr>
                                      <p:to>
                                        <p:strVal val="visible"/>
                                      </p:to>
                                    </p:set>
                                    <p:animEffect transition="in" filter="fade">
                                      <p:cBhvr>
                                        <p:cTn id="68"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91" grpId="0" animBg="1"/>
      <p:bldP spid="11292" grpId="0" animBg="1" autoUpdateAnimBg="0"/>
      <p:bldP spid="11293" grpId="0" animBg="1" autoUpdateAnimBg="0"/>
      <p:bldP spid="11294" grpId="0" animBg="1"/>
      <p:bldP spid="11295" grpId="0" animBg="1"/>
      <p:bldP spid="11296" grpId="0" animBg="1"/>
      <p:bldP spid="11297" grpId="0" animBg="1"/>
      <p:bldP spid="11298" grpId="0" animBg="1"/>
      <p:bldP spid="11299" grpId="0" animBg="1"/>
      <p:bldP spid="11317" grpId="0"/>
      <p:bldP spid="11318" grpId="0"/>
      <p:bldP spid="11319" grpId="0"/>
      <p:bldP spid="11320" grpId="0"/>
      <p:bldP spid="56" grpId="0"/>
      <p:bldP spid="57" grpId="0" animBg="1"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090" name="PA_淘宝店chenying0907 58"/>
          <p:cNvGrpSpPr>
            <a:grpSpLocks/>
          </p:cNvGrpSpPr>
          <p:nvPr>
            <p:custDataLst>
              <p:tags r:id="rId1"/>
            </p:custDataLst>
          </p:nvPr>
        </p:nvGrpSpPr>
        <p:grpSpPr bwMode="auto">
          <a:xfrm>
            <a:off x="3540126" y="3095311"/>
            <a:ext cx="263525" cy="276310"/>
            <a:chOff x="2352" y="1832"/>
            <a:chExt cx="166" cy="174"/>
          </a:xfrm>
        </p:grpSpPr>
        <p:sp>
          <p:nvSpPr>
            <p:cNvPr id="44080" name="淘宝店chenying0907 48"/>
            <p:cNvSpPr>
              <a:spLocks/>
            </p:cNvSpPr>
            <p:nvPr/>
          </p:nvSpPr>
          <p:spPr bwMode="auto">
            <a:xfrm>
              <a:off x="2352" y="1832"/>
              <a:ext cx="166" cy="14"/>
            </a:xfrm>
            <a:custGeom>
              <a:avLst/>
              <a:gdLst>
                <a:gd name="T0" fmla="*/ 79 w 82"/>
                <a:gd name="T1" fmla="*/ 0 h 7"/>
                <a:gd name="T2" fmla="*/ 3 w 82"/>
                <a:gd name="T3" fmla="*/ 0 h 7"/>
                <a:gd name="T4" fmla="*/ 0 w 82"/>
                <a:gd name="T5" fmla="*/ 4 h 7"/>
                <a:gd name="T6" fmla="*/ 3 w 82"/>
                <a:gd name="T7" fmla="*/ 7 h 7"/>
                <a:gd name="T8" fmla="*/ 79 w 82"/>
                <a:gd name="T9" fmla="*/ 7 h 7"/>
                <a:gd name="T10" fmla="*/ 82 w 82"/>
                <a:gd name="T11" fmla="*/ 4 h 7"/>
                <a:gd name="T12" fmla="*/ 79 w 82"/>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82" h="7">
                  <a:moveTo>
                    <a:pt x="79" y="0"/>
                  </a:moveTo>
                  <a:cubicBezTo>
                    <a:pt x="3" y="0"/>
                    <a:pt x="3" y="0"/>
                    <a:pt x="3" y="0"/>
                  </a:cubicBezTo>
                  <a:cubicBezTo>
                    <a:pt x="1" y="0"/>
                    <a:pt x="0" y="2"/>
                    <a:pt x="0" y="4"/>
                  </a:cubicBezTo>
                  <a:cubicBezTo>
                    <a:pt x="0" y="6"/>
                    <a:pt x="1" y="7"/>
                    <a:pt x="3" y="7"/>
                  </a:cubicBezTo>
                  <a:cubicBezTo>
                    <a:pt x="79" y="7"/>
                    <a:pt x="79" y="7"/>
                    <a:pt x="79" y="7"/>
                  </a:cubicBezTo>
                  <a:cubicBezTo>
                    <a:pt x="81" y="7"/>
                    <a:pt x="82" y="6"/>
                    <a:pt x="82" y="4"/>
                  </a:cubicBezTo>
                  <a:cubicBezTo>
                    <a:pt x="82" y="2"/>
                    <a:pt x="81" y="0"/>
                    <a:pt x="7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1" name="淘宝店chenying0907 49"/>
            <p:cNvSpPr>
              <a:spLocks/>
            </p:cNvSpPr>
            <p:nvPr/>
          </p:nvSpPr>
          <p:spPr bwMode="auto">
            <a:xfrm>
              <a:off x="2368" y="1866"/>
              <a:ext cx="134" cy="87"/>
            </a:xfrm>
            <a:custGeom>
              <a:avLst/>
              <a:gdLst>
                <a:gd name="T0" fmla="*/ 63 w 66"/>
                <a:gd name="T1" fmla="*/ 0 h 43"/>
                <a:gd name="T2" fmla="*/ 59 w 66"/>
                <a:gd name="T3" fmla="*/ 3 h 43"/>
                <a:gd name="T4" fmla="*/ 59 w 66"/>
                <a:gd name="T5" fmla="*/ 32 h 43"/>
                <a:gd name="T6" fmla="*/ 55 w 66"/>
                <a:gd name="T7" fmla="*/ 36 h 43"/>
                <a:gd name="T8" fmla="*/ 11 w 66"/>
                <a:gd name="T9" fmla="*/ 36 h 43"/>
                <a:gd name="T10" fmla="*/ 7 w 66"/>
                <a:gd name="T11" fmla="*/ 32 h 43"/>
                <a:gd name="T12" fmla="*/ 7 w 66"/>
                <a:gd name="T13" fmla="*/ 3 h 43"/>
                <a:gd name="T14" fmla="*/ 3 w 66"/>
                <a:gd name="T15" fmla="*/ 0 h 43"/>
                <a:gd name="T16" fmla="*/ 0 w 66"/>
                <a:gd name="T17" fmla="*/ 3 h 43"/>
                <a:gd name="T18" fmla="*/ 0 w 66"/>
                <a:gd name="T19" fmla="*/ 32 h 43"/>
                <a:gd name="T20" fmla="*/ 11 w 66"/>
                <a:gd name="T21" fmla="*/ 43 h 43"/>
                <a:gd name="T22" fmla="*/ 55 w 66"/>
                <a:gd name="T23" fmla="*/ 43 h 43"/>
                <a:gd name="T24" fmla="*/ 66 w 66"/>
                <a:gd name="T25" fmla="*/ 32 h 43"/>
                <a:gd name="T26" fmla="*/ 66 w 66"/>
                <a:gd name="T27" fmla="*/ 3 h 43"/>
                <a:gd name="T28" fmla="*/ 63 w 66"/>
                <a:gd name="T2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3">
                  <a:moveTo>
                    <a:pt x="63" y="0"/>
                  </a:moveTo>
                  <a:cubicBezTo>
                    <a:pt x="61" y="0"/>
                    <a:pt x="59" y="1"/>
                    <a:pt x="59" y="3"/>
                  </a:cubicBezTo>
                  <a:cubicBezTo>
                    <a:pt x="59" y="32"/>
                    <a:pt x="59" y="32"/>
                    <a:pt x="59" y="32"/>
                  </a:cubicBezTo>
                  <a:cubicBezTo>
                    <a:pt x="59" y="34"/>
                    <a:pt x="57" y="36"/>
                    <a:pt x="55" y="36"/>
                  </a:cubicBezTo>
                  <a:cubicBezTo>
                    <a:pt x="11" y="36"/>
                    <a:pt x="11" y="36"/>
                    <a:pt x="11" y="36"/>
                  </a:cubicBezTo>
                  <a:cubicBezTo>
                    <a:pt x="9" y="36"/>
                    <a:pt x="7" y="34"/>
                    <a:pt x="7" y="32"/>
                  </a:cubicBezTo>
                  <a:cubicBezTo>
                    <a:pt x="7" y="3"/>
                    <a:pt x="7" y="3"/>
                    <a:pt x="7" y="3"/>
                  </a:cubicBezTo>
                  <a:cubicBezTo>
                    <a:pt x="7" y="1"/>
                    <a:pt x="5" y="0"/>
                    <a:pt x="3" y="0"/>
                  </a:cubicBezTo>
                  <a:cubicBezTo>
                    <a:pt x="1" y="0"/>
                    <a:pt x="0" y="1"/>
                    <a:pt x="0" y="3"/>
                  </a:cubicBezTo>
                  <a:cubicBezTo>
                    <a:pt x="0" y="32"/>
                    <a:pt x="0" y="32"/>
                    <a:pt x="0" y="32"/>
                  </a:cubicBezTo>
                  <a:cubicBezTo>
                    <a:pt x="0" y="38"/>
                    <a:pt x="5" y="43"/>
                    <a:pt x="11" y="43"/>
                  </a:cubicBezTo>
                  <a:cubicBezTo>
                    <a:pt x="55" y="43"/>
                    <a:pt x="55" y="43"/>
                    <a:pt x="55" y="43"/>
                  </a:cubicBezTo>
                  <a:cubicBezTo>
                    <a:pt x="61" y="43"/>
                    <a:pt x="66" y="38"/>
                    <a:pt x="66" y="32"/>
                  </a:cubicBezTo>
                  <a:cubicBezTo>
                    <a:pt x="66" y="3"/>
                    <a:pt x="66" y="3"/>
                    <a:pt x="66" y="3"/>
                  </a:cubicBezTo>
                  <a:cubicBezTo>
                    <a:pt x="66" y="1"/>
                    <a:pt x="65" y="0"/>
                    <a:pt x="6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2" name="淘宝店chenying0907 50"/>
            <p:cNvSpPr>
              <a:spLocks/>
            </p:cNvSpPr>
            <p:nvPr/>
          </p:nvSpPr>
          <p:spPr bwMode="auto">
            <a:xfrm>
              <a:off x="2402" y="1895"/>
              <a:ext cx="15" cy="28"/>
            </a:xfrm>
            <a:custGeom>
              <a:avLst/>
              <a:gdLst>
                <a:gd name="T0" fmla="*/ 7 w 7"/>
                <a:gd name="T1" fmla="*/ 10 h 14"/>
                <a:gd name="T2" fmla="*/ 7 w 7"/>
                <a:gd name="T3" fmla="*/ 4 h 14"/>
                <a:gd name="T4" fmla="*/ 3 w 7"/>
                <a:gd name="T5" fmla="*/ 0 h 14"/>
                <a:gd name="T6" fmla="*/ 0 w 7"/>
                <a:gd name="T7" fmla="*/ 4 h 14"/>
                <a:gd name="T8" fmla="*/ 0 w 7"/>
                <a:gd name="T9" fmla="*/ 10 h 14"/>
                <a:gd name="T10" fmla="*/ 3 w 7"/>
                <a:gd name="T11" fmla="*/ 14 h 14"/>
                <a:gd name="T12" fmla="*/ 7 w 7"/>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10"/>
                  </a:moveTo>
                  <a:cubicBezTo>
                    <a:pt x="7" y="4"/>
                    <a:pt x="7" y="4"/>
                    <a:pt x="7" y="4"/>
                  </a:cubicBezTo>
                  <a:cubicBezTo>
                    <a:pt x="7" y="2"/>
                    <a:pt x="5" y="0"/>
                    <a:pt x="3" y="0"/>
                  </a:cubicBezTo>
                  <a:cubicBezTo>
                    <a:pt x="1" y="0"/>
                    <a:pt x="0" y="2"/>
                    <a:pt x="0" y="4"/>
                  </a:cubicBezTo>
                  <a:cubicBezTo>
                    <a:pt x="0" y="10"/>
                    <a:pt x="0" y="10"/>
                    <a:pt x="0" y="10"/>
                  </a:cubicBezTo>
                  <a:cubicBezTo>
                    <a:pt x="0" y="12"/>
                    <a:pt x="1" y="14"/>
                    <a:pt x="3" y="14"/>
                  </a:cubicBezTo>
                  <a:cubicBezTo>
                    <a:pt x="5" y="14"/>
                    <a:pt x="7" y="12"/>
                    <a:pt x="7"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3" name="淘宝店chenying0907 51"/>
            <p:cNvSpPr>
              <a:spLocks/>
            </p:cNvSpPr>
            <p:nvPr/>
          </p:nvSpPr>
          <p:spPr bwMode="auto">
            <a:xfrm>
              <a:off x="2427" y="1868"/>
              <a:ext cx="16" cy="55"/>
            </a:xfrm>
            <a:custGeom>
              <a:avLst/>
              <a:gdLst>
                <a:gd name="T0" fmla="*/ 8 w 8"/>
                <a:gd name="T1" fmla="*/ 23 h 27"/>
                <a:gd name="T2" fmla="*/ 8 w 8"/>
                <a:gd name="T3" fmla="*/ 3 h 27"/>
                <a:gd name="T4" fmla="*/ 4 w 8"/>
                <a:gd name="T5" fmla="*/ 0 h 27"/>
                <a:gd name="T6" fmla="*/ 0 w 8"/>
                <a:gd name="T7" fmla="*/ 3 h 27"/>
                <a:gd name="T8" fmla="*/ 0 w 8"/>
                <a:gd name="T9" fmla="*/ 23 h 27"/>
                <a:gd name="T10" fmla="*/ 4 w 8"/>
                <a:gd name="T11" fmla="*/ 27 h 27"/>
                <a:gd name="T12" fmla="*/ 8 w 8"/>
                <a:gd name="T13" fmla="*/ 23 h 27"/>
              </a:gdLst>
              <a:ahLst/>
              <a:cxnLst>
                <a:cxn ang="0">
                  <a:pos x="T0" y="T1"/>
                </a:cxn>
                <a:cxn ang="0">
                  <a:pos x="T2" y="T3"/>
                </a:cxn>
                <a:cxn ang="0">
                  <a:pos x="T4" y="T5"/>
                </a:cxn>
                <a:cxn ang="0">
                  <a:pos x="T6" y="T7"/>
                </a:cxn>
                <a:cxn ang="0">
                  <a:pos x="T8" y="T9"/>
                </a:cxn>
                <a:cxn ang="0">
                  <a:pos x="T10" y="T11"/>
                </a:cxn>
                <a:cxn ang="0">
                  <a:pos x="T12" y="T13"/>
                </a:cxn>
              </a:cxnLst>
              <a:rect l="0" t="0" r="r" b="b"/>
              <a:pathLst>
                <a:path w="8" h="27">
                  <a:moveTo>
                    <a:pt x="8" y="23"/>
                  </a:moveTo>
                  <a:cubicBezTo>
                    <a:pt x="8" y="3"/>
                    <a:pt x="8" y="3"/>
                    <a:pt x="8" y="3"/>
                  </a:cubicBezTo>
                  <a:cubicBezTo>
                    <a:pt x="8" y="1"/>
                    <a:pt x="6" y="0"/>
                    <a:pt x="4" y="0"/>
                  </a:cubicBezTo>
                  <a:cubicBezTo>
                    <a:pt x="2" y="0"/>
                    <a:pt x="0" y="1"/>
                    <a:pt x="0" y="3"/>
                  </a:cubicBezTo>
                  <a:cubicBezTo>
                    <a:pt x="0" y="23"/>
                    <a:pt x="0" y="23"/>
                    <a:pt x="0" y="23"/>
                  </a:cubicBezTo>
                  <a:cubicBezTo>
                    <a:pt x="0" y="25"/>
                    <a:pt x="2" y="27"/>
                    <a:pt x="4" y="27"/>
                  </a:cubicBezTo>
                  <a:cubicBezTo>
                    <a:pt x="6" y="27"/>
                    <a:pt x="8" y="25"/>
                    <a:pt x="8" y="2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4" name="淘宝店chenying0907 52"/>
            <p:cNvSpPr>
              <a:spLocks/>
            </p:cNvSpPr>
            <p:nvPr/>
          </p:nvSpPr>
          <p:spPr bwMode="auto">
            <a:xfrm>
              <a:off x="2453" y="1881"/>
              <a:ext cx="14" cy="42"/>
            </a:xfrm>
            <a:custGeom>
              <a:avLst/>
              <a:gdLst>
                <a:gd name="T0" fmla="*/ 7 w 7"/>
                <a:gd name="T1" fmla="*/ 17 h 21"/>
                <a:gd name="T2" fmla="*/ 7 w 7"/>
                <a:gd name="T3" fmla="*/ 4 h 21"/>
                <a:gd name="T4" fmla="*/ 4 w 7"/>
                <a:gd name="T5" fmla="*/ 0 h 21"/>
                <a:gd name="T6" fmla="*/ 0 w 7"/>
                <a:gd name="T7" fmla="*/ 4 h 21"/>
                <a:gd name="T8" fmla="*/ 0 w 7"/>
                <a:gd name="T9" fmla="*/ 17 h 21"/>
                <a:gd name="T10" fmla="*/ 4 w 7"/>
                <a:gd name="T11" fmla="*/ 21 h 21"/>
                <a:gd name="T12" fmla="*/ 7 w 7"/>
                <a:gd name="T13" fmla="*/ 17 h 21"/>
              </a:gdLst>
              <a:ahLst/>
              <a:cxnLst>
                <a:cxn ang="0">
                  <a:pos x="T0" y="T1"/>
                </a:cxn>
                <a:cxn ang="0">
                  <a:pos x="T2" y="T3"/>
                </a:cxn>
                <a:cxn ang="0">
                  <a:pos x="T4" y="T5"/>
                </a:cxn>
                <a:cxn ang="0">
                  <a:pos x="T6" y="T7"/>
                </a:cxn>
                <a:cxn ang="0">
                  <a:pos x="T8" y="T9"/>
                </a:cxn>
                <a:cxn ang="0">
                  <a:pos x="T10" y="T11"/>
                </a:cxn>
                <a:cxn ang="0">
                  <a:pos x="T12" y="T13"/>
                </a:cxn>
              </a:cxnLst>
              <a:rect l="0" t="0" r="r" b="b"/>
              <a:pathLst>
                <a:path w="7" h="21">
                  <a:moveTo>
                    <a:pt x="7" y="17"/>
                  </a:moveTo>
                  <a:cubicBezTo>
                    <a:pt x="7" y="4"/>
                    <a:pt x="7" y="4"/>
                    <a:pt x="7" y="4"/>
                  </a:cubicBezTo>
                  <a:cubicBezTo>
                    <a:pt x="7" y="2"/>
                    <a:pt x="6" y="0"/>
                    <a:pt x="4" y="0"/>
                  </a:cubicBezTo>
                  <a:cubicBezTo>
                    <a:pt x="2" y="0"/>
                    <a:pt x="0" y="2"/>
                    <a:pt x="0" y="4"/>
                  </a:cubicBezTo>
                  <a:cubicBezTo>
                    <a:pt x="0" y="17"/>
                    <a:pt x="0" y="17"/>
                    <a:pt x="0" y="17"/>
                  </a:cubicBezTo>
                  <a:cubicBezTo>
                    <a:pt x="0" y="19"/>
                    <a:pt x="2" y="21"/>
                    <a:pt x="4" y="21"/>
                  </a:cubicBezTo>
                  <a:cubicBezTo>
                    <a:pt x="6" y="21"/>
                    <a:pt x="7" y="19"/>
                    <a:pt x="7"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5" name="淘宝店chenying0907 53"/>
            <p:cNvSpPr>
              <a:spLocks/>
            </p:cNvSpPr>
            <p:nvPr/>
          </p:nvSpPr>
          <p:spPr bwMode="auto">
            <a:xfrm>
              <a:off x="2396" y="1965"/>
              <a:ext cx="77" cy="41"/>
            </a:xfrm>
            <a:custGeom>
              <a:avLst/>
              <a:gdLst>
                <a:gd name="T0" fmla="*/ 30 w 38"/>
                <a:gd name="T1" fmla="*/ 2 h 20"/>
                <a:gd name="T2" fmla="*/ 26 w 38"/>
                <a:gd name="T3" fmla="*/ 0 h 20"/>
                <a:gd name="T4" fmla="*/ 12 w 38"/>
                <a:gd name="T5" fmla="*/ 0 h 20"/>
                <a:gd name="T6" fmla="*/ 8 w 38"/>
                <a:gd name="T7" fmla="*/ 2 h 20"/>
                <a:gd name="T8" fmla="*/ 1 w 38"/>
                <a:gd name="T9" fmla="*/ 14 h 20"/>
                <a:gd name="T10" fmla="*/ 2 w 38"/>
                <a:gd name="T11" fmla="*/ 19 h 20"/>
                <a:gd name="T12" fmla="*/ 7 w 38"/>
                <a:gd name="T13" fmla="*/ 18 h 20"/>
                <a:gd name="T14" fmla="*/ 14 w 38"/>
                <a:gd name="T15" fmla="*/ 7 h 20"/>
                <a:gd name="T16" fmla="*/ 24 w 38"/>
                <a:gd name="T17" fmla="*/ 7 h 20"/>
                <a:gd name="T18" fmla="*/ 31 w 38"/>
                <a:gd name="T19" fmla="*/ 18 h 20"/>
                <a:gd name="T20" fmla="*/ 34 w 38"/>
                <a:gd name="T21" fmla="*/ 19 h 20"/>
                <a:gd name="T22" fmla="*/ 36 w 38"/>
                <a:gd name="T23" fmla="*/ 19 h 20"/>
                <a:gd name="T24" fmla="*/ 37 w 38"/>
                <a:gd name="T25" fmla="*/ 14 h 20"/>
                <a:gd name="T26" fmla="*/ 30 w 38"/>
                <a:gd name="T2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20">
                  <a:moveTo>
                    <a:pt x="30" y="2"/>
                  </a:moveTo>
                  <a:cubicBezTo>
                    <a:pt x="29" y="1"/>
                    <a:pt x="28" y="0"/>
                    <a:pt x="26" y="0"/>
                  </a:cubicBezTo>
                  <a:cubicBezTo>
                    <a:pt x="12" y="0"/>
                    <a:pt x="12" y="0"/>
                    <a:pt x="12" y="0"/>
                  </a:cubicBezTo>
                  <a:cubicBezTo>
                    <a:pt x="10" y="0"/>
                    <a:pt x="9" y="1"/>
                    <a:pt x="8" y="2"/>
                  </a:cubicBezTo>
                  <a:cubicBezTo>
                    <a:pt x="1" y="14"/>
                    <a:pt x="1" y="14"/>
                    <a:pt x="1" y="14"/>
                  </a:cubicBezTo>
                  <a:cubicBezTo>
                    <a:pt x="0" y="16"/>
                    <a:pt x="1" y="18"/>
                    <a:pt x="2" y="19"/>
                  </a:cubicBezTo>
                  <a:cubicBezTo>
                    <a:pt x="4" y="20"/>
                    <a:pt x="6" y="19"/>
                    <a:pt x="7" y="18"/>
                  </a:cubicBezTo>
                  <a:cubicBezTo>
                    <a:pt x="14" y="7"/>
                    <a:pt x="14" y="7"/>
                    <a:pt x="14" y="7"/>
                  </a:cubicBezTo>
                  <a:cubicBezTo>
                    <a:pt x="24" y="7"/>
                    <a:pt x="24" y="7"/>
                    <a:pt x="24" y="7"/>
                  </a:cubicBezTo>
                  <a:cubicBezTo>
                    <a:pt x="31" y="18"/>
                    <a:pt x="31" y="18"/>
                    <a:pt x="31" y="18"/>
                  </a:cubicBezTo>
                  <a:cubicBezTo>
                    <a:pt x="31" y="19"/>
                    <a:pt x="32" y="19"/>
                    <a:pt x="34" y="19"/>
                  </a:cubicBezTo>
                  <a:cubicBezTo>
                    <a:pt x="34" y="19"/>
                    <a:pt x="35" y="19"/>
                    <a:pt x="36" y="19"/>
                  </a:cubicBezTo>
                  <a:cubicBezTo>
                    <a:pt x="37" y="18"/>
                    <a:pt x="38" y="16"/>
                    <a:pt x="37" y="14"/>
                  </a:cubicBezTo>
                  <a:lnTo>
                    <a:pt x="3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44089" name="PA_淘宝店chenying0907 57"/>
          <p:cNvGrpSpPr>
            <a:grpSpLocks/>
          </p:cNvGrpSpPr>
          <p:nvPr>
            <p:custDataLst>
              <p:tags r:id="rId2"/>
            </p:custDataLst>
          </p:nvPr>
        </p:nvGrpSpPr>
        <p:grpSpPr bwMode="auto">
          <a:xfrm>
            <a:off x="1130301" y="3095310"/>
            <a:ext cx="276225" cy="273134"/>
            <a:chOff x="834" y="1832"/>
            <a:chExt cx="174" cy="172"/>
          </a:xfrm>
        </p:grpSpPr>
        <p:sp>
          <p:nvSpPr>
            <p:cNvPr id="44086" name="淘宝店chenying0907 54"/>
            <p:cNvSpPr>
              <a:spLocks noEditPoints="1"/>
            </p:cNvSpPr>
            <p:nvPr/>
          </p:nvSpPr>
          <p:spPr bwMode="auto">
            <a:xfrm>
              <a:off x="834" y="1832"/>
              <a:ext cx="174" cy="172"/>
            </a:xfrm>
            <a:custGeom>
              <a:avLst/>
              <a:gdLst>
                <a:gd name="T0" fmla="*/ 83 w 86"/>
                <a:gd name="T1" fmla="*/ 33 h 85"/>
                <a:gd name="T2" fmla="*/ 75 w 86"/>
                <a:gd name="T3" fmla="*/ 28 h 85"/>
                <a:gd name="T4" fmla="*/ 77 w 86"/>
                <a:gd name="T5" fmla="*/ 17 h 85"/>
                <a:gd name="T6" fmla="*/ 65 w 86"/>
                <a:gd name="T7" fmla="*/ 8 h 85"/>
                <a:gd name="T8" fmla="*/ 55 w 86"/>
                <a:gd name="T9" fmla="*/ 10 h 85"/>
                <a:gd name="T10" fmla="*/ 49 w 86"/>
                <a:gd name="T11" fmla="*/ 0 h 85"/>
                <a:gd name="T12" fmla="*/ 34 w 86"/>
                <a:gd name="T13" fmla="*/ 3 h 85"/>
                <a:gd name="T14" fmla="*/ 28 w 86"/>
                <a:gd name="T15" fmla="*/ 11 h 85"/>
                <a:gd name="T16" fmla="*/ 18 w 86"/>
                <a:gd name="T17" fmla="*/ 8 h 85"/>
                <a:gd name="T18" fmla="*/ 8 w 86"/>
                <a:gd name="T19" fmla="*/ 21 h 85"/>
                <a:gd name="T20" fmla="*/ 10 w 86"/>
                <a:gd name="T21" fmla="*/ 31 h 85"/>
                <a:gd name="T22" fmla="*/ 1 w 86"/>
                <a:gd name="T23" fmla="*/ 36 h 85"/>
                <a:gd name="T24" fmla="*/ 1 w 86"/>
                <a:gd name="T25" fmla="*/ 49 h 85"/>
                <a:gd name="T26" fmla="*/ 10 w 86"/>
                <a:gd name="T27" fmla="*/ 54 h 85"/>
                <a:gd name="T28" fmla="*/ 8 w 86"/>
                <a:gd name="T29" fmla="*/ 64 h 85"/>
                <a:gd name="T30" fmla="*/ 18 w 86"/>
                <a:gd name="T31" fmla="*/ 77 h 85"/>
                <a:gd name="T32" fmla="*/ 28 w 86"/>
                <a:gd name="T33" fmla="*/ 74 h 85"/>
                <a:gd name="T34" fmla="*/ 34 w 86"/>
                <a:gd name="T35" fmla="*/ 82 h 85"/>
                <a:gd name="T36" fmla="*/ 43 w 86"/>
                <a:gd name="T37" fmla="*/ 85 h 85"/>
                <a:gd name="T38" fmla="*/ 52 w 86"/>
                <a:gd name="T39" fmla="*/ 82 h 85"/>
                <a:gd name="T40" fmla="*/ 58 w 86"/>
                <a:gd name="T41" fmla="*/ 74 h 85"/>
                <a:gd name="T42" fmla="*/ 68 w 86"/>
                <a:gd name="T43" fmla="*/ 77 h 85"/>
                <a:gd name="T44" fmla="*/ 78 w 86"/>
                <a:gd name="T45" fmla="*/ 64 h 85"/>
                <a:gd name="T46" fmla="*/ 76 w 86"/>
                <a:gd name="T47" fmla="*/ 54 h 85"/>
                <a:gd name="T48" fmla="*/ 85 w 86"/>
                <a:gd name="T49" fmla="*/ 49 h 85"/>
                <a:gd name="T50" fmla="*/ 85 w 86"/>
                <a:gd name="T51" fmla="*/ 36 h 85"/>
                <a:gd name="T52" fmla="*/ 72 w 86"/>
                <a:gd name="T53" fmla="*/ 48 h 85"/>
                <a:gd name="T54" fmla="*/ 67 w 86"/>
                <a:gd name="T55" fmla="*/ 56 h 85"/>
                <a:gd name="T56" fmla="*/ 70 w 86"/>
                <a:gd name="T57" fmla="*/ 65 h 85"/>
                <a:gd name="T58" fmla="*/ 60 w 86"/>
                <a:gd name="T59" fmla="*/ 67 h 85"/>
                <a:gd name="T60" fmla="*/ 51 w 86"/>
                <a:gd name="T61" fmla="*/ 69 h 85"/>
                <a:gd name="T62" fmla="*/ 46 w 86"/>
                <a:gd name="T63" fmla="*/ 78 h 85"/>
                <a:gd name="T64" fmla="*/ 38 w 86"/>
                <a:gd name="T65" fmla="*/ 72 h 85"/>
                <a:gd name="T66" fmla="*/ 30 w 86"/>
                <a:gd name="T67" fmla="*/ 67 h 85"/>
                <a:gd name="T68" fmla="*/ 20 w 86"/>
                <a:gd name="T69" fmla="*/ 70 h 85"/>
                <a:gd name="T70" fmla="*/ 19 w 86"/>
                <a:gd name="T71" fmla="*/ 59 h 85"/>
                <a:gd name="T72" fmla="*/ 16 w 86"/>
                <a:gd name="T73" fmla="*/ 51 h 85"/>
                <a:gd name="T74" fmla="*/ 8 w 86"/>
                <a:gd name="T75" fmla="*/ 46 h 85"/>
                <a:gd name="T76" fmla="*/ 8 w 86"/>
                <a:gd name="T77" fmla="*/ 39 h 85"/>
                <a:gd name="T78" fmla="*/ 16 w 86"/>
                <a:gd name="T79" fmla="*/ 35 h 85"/>
                <a:gd name="T80" fmla="*/ 19 w 86"/>
                <a:gd name="T81" fmla="*/ 26 h 85"/>
                <a:gd name="T82" fmla="*/ 20 w 86"/>
                <a:gd name="T83" fmla="*/ 15 h 85"/>
                <a:gd name="T84" fmla="*/ 30 w 86"/>
                <a:gd name="T85" fmla="*/ 18 h 85"/>
                <a:gd name="T86" fmla="*/ 38 w 86"/>
                <a:gd name="T87" fmla="*/ 14 h 85"/>
                <a:gd name="T88" fmla="*/ 46 w 86"/>
                <a:gd name="T89" fmla="*/ 7 h 85"/>
                <a:gd name="T90" fmla="*/ 51 w 86"/>
                <a:gd name="T91" fmla="*/ 16 h 85"/>
                <a:gd name="T92" fmla="*/ 60 w 86"/>
                <a:gd name="T93" fmla="*/ 18 h 85"/>
                <a:gd name="T94" fmla="*/ 70 w 86"/>
                <a:gd name="T95" fmla="*/ 20 h 85"/>
                <a:gd name="T96" fmla="*/ 67 w 86"/>
                <a:gd name="T97" fmla="*/ 29 h 85"/>
                <a:gd name="T98" fmla="*/ 72 w 86"/>
                <a:gd name="T99" fmla="*/ 37 h 85"/>
                <a:gd name="T100" fmla="*/ 78 w 86"/>
                <a:gd name="T101" fmla="*/ 4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6" h="85">
                  <a:moveTo>
                    <a:pt x="85" y="36"/>
                  </a:moveTo>
                  <a:cubicBezTo>
                    <a:pt x="85" y="35"/>
                    <a:pt x="84" y="34"/>
                    <a:pt x="83" y="33"/>
                  </a:cubicBezTo>
                  <a:cubicBezTo>
                    <a:pt x="76" y="31"/>
                    <a:pt x="76" y="31"/>
                    <a:pt x="76" y="31"/>
                  </a:cubicBezTo>
                  <a:cubicBezTo>
                    <a:pt x="76" y="30"/>
                    <a:pt x="75" y="29"/>
                    <a:pt x="75" y="28"/>
                  </a:cubicBezTo>
                  <a:cubicBezTo>
                    <a:pt x="78" y="21"/>
                    <a:pt x="78" y="21"/>
                    <a:pt x="78" y="21"/>
                  </a:cubicBezTo>
                  <a:cubicBezTo>
                    <a:pt x="78" y="20"/>
                    <a:pt x="78" y="18"/>
                    <a:pt x="77" y="17"/>
                  </a:cubicBezTo>
                  <a:cubicBezTo>
                    <a:pt x="75" y="14"/>
                    <a:pt x="72" y="11"/>
                    <a:pt x="68" y="8"/>
                  </a:cubicBezTo>
                  <a:cubicBezTo>
                    <a:pt x="67" y="7"/>
                    <a:pt x="66" y="7"/>
                    <a:pt x="65" y="8"/>
                  </a:cubicBezTo>
                  <a:cubicBezTo>
                    <a:pt x="58" y="11"/>
                    <a:pt x="58" y="11"/>
                    <a:pt x="58" y="11"/>
                  </a:cubicBezTo>
                  <a:cubicBezTo>
                    <a:pt x="57" y="10"/>
                    <a:pt x="56" y="10"/>
                    <a:pt x="55" y="10"/>
                  </a:cubicBezTo>
                  <a:cubicBezTo>
                    <a:pt x="52" y="3"/>
                    <a:pt x="52" y="3"/>
                    <a:pt x="52" y="3"/>
                  </a:cubicBezTo>
                  <a:cubicBezTo>
                    <a:pt x="52" y="2"/>
                    <a:pt x="51" y="1"/>
                    <a:pt x="49" y="0"/>
                  </a:cubicBezTo>
                  <a:cubicBezTo>
                    <a:pt x="45" y="0"/>
                    <a:pt x="41" y="0"/>
                    <a:pt x="37" y="0"/>
                  </a:cubicBezTo>
                  <a:cubicBezTo>
                    <a:pt x="35" y="1"/>
                    <a:pt x="34" y="2"/>
                    <a:pt x="34" y="3"/>
                  </a:cubicBezTo>
                  <a:cubicBezTo>
                    <a:pt x="31" y="10"/>
                    <a:pt x="31" y="10"/>
                    <a:pt x="31" y="10"/>
                  </a:cubicBezTo>
                  <a:cubicBezTo>
                    <a:pt x="30" y="10"/>
                    <a:pt x="29" y="10"/>
                    <a:pt x="28" y="11"/>
                  </a:cubicBezTo>
                  <a:cubicBezTo>
                    <a:pt x="22" y="8"/>
                    <a:pt x="22" y="8"/>
                    <a:pt x="22" y="8"/>
                  </a:cubicBezTo>
                  <a:cubicBezTo>
                    <a:pt x="20" y="7"/>
                    <a:pt x="19" y="7"/>
                    <a:pt x="18" y="8"/>
                  </a:cubicBezTo>
                  <a:cubicBezTo>
                    <a:pt x="14" y="11"/>
                    <a:pt x="11" y="14"/>
                    <a:pt x="9" y="17"/>
                  </a:cubicBezTo>
                  <a:cubicBezTo>
                    <a:pt x="8" y="18"/>
                    <a:pt x="8" y="20"/>
                    <a:pt x="8" y="21"/>
                  </a:cubicBezTo>
                  <a:cubicBezTo>
                    <a:pt x="11" y="28"/>
                    <a:pt x="11" y="28"/>
                    <a:pt x="11" y="28"/>
                  </a:cubicBezTo>
                  <a:cubicBezTo>
                    <a:pt x="11" y="29"/>
                    <a:pt x="10" y="30"/>
                    <a:pt x="10" y="31"/>
                  </a:cubicBezTo>
                  <a:cubicBezTo>
                    <a:pt x="3" y="33"/>
                    <a:pt x="3" y="33"/>
                    <a:pt x="3" y="33"/>
                  </a:cubicBezTo>
                  <a:cubicBezTo>
                    <a:pt x="2" y="34"/>
                    <a:pt x="1" y="35"/>
                    <a:pt x="1" y="36"/>
                  </a:cubicBezTo>
                  <a:cubicBezTo>
                    <a:pt x="0" y="39"/>
                    <a:pt x="0" y="41"/>
                    <a:pt x="0" y="43"/>
                  </a:cubicBezTo>
                  <a:cubicBezTo>
                    <a:pt x="0" y="45"/>
                    <a:pt x="0" y="47"/>
                    <a:pt x="1" y="49"/>
                  </a:cubicBezTo>
                  <a:cubicBezTo>
                    <a:pt x="1" y="50"/>
                    <a:pt x="2" y="52"/>
                    <a:pt x="3" y="52"/>
                  </a:cubicBezTo>
                  <a:cubicBezTo>
                    <a:pt x="10" y="54"/>
                    <a:pt x="10" y="54"/>
                    <a:pt x="10" y="54"/>
                  </a:cubicBezTo>
                  <a:cubicBezTo>
                    <a:pt x="10" y="56"/>
                    <a:pt x="11" y="57"/>
                    <a:pt x="11" y="58"/>
                  </a:cubicBezTo>
                  <a:cubicBezTo>
                    <a:pt x="8" y="64"/>
                    <a:pt x="8" y="64"/>
                    <a:pt x="8" y="64"/>
                  </a:cubicBezTo>
                  <a:cubicBezTo>
                    <a:pt x="8" y="65"/>
                    <a:pt x="8" y="67"/>
                    <a:pt x="9" y="68"/>
                  </a:cubicBezTo>
                  <a:cubicBezTo>
                    <a:pt x="11" y="71"/>
                    <a:pt x="14" y="74"/>
                    <a:pt x="18" y="77"/>
                  </a:cubicBezTo>
                  <a:cubicBezTo>
                    <a:pt x="19" y="78"/>
                    <a:pt x="20" y="78"/>
                    <a:pt x="22" y="77"/>
                  </a:cubicBezTo>
                  <a:cubicBezTo>
                    <a:pt x="28" y="74"/>
                    <a:pt x="28" y="74"/>
                    <a:pt x="28" y="74"/>
                  </a:cubicBezTo>
                  <a:cubicBezTo>
                    <a:pt x="29" y="75"/>
                    <a:pt x="30" y="75"/>
                    <a:pt x="31" y="76"/>
                  </a:cubicBezTo>
                  <a:cubicBezTo>
                    <a:pt x="34" y="82"/>
                    <a:pt x="34" y="82"/>
                    <a:pt x="34" y="82"/>
                  </a:cubicBezTo>
                  <a:cubicBezTo>
                    <a:pt x="34" y="84"/>
                    <a:pt x="35" y="85"/>
                    <a:pt x="37" y="85"/>
                  </a:cubicBezTo>
                  <a:cubicBezTo>
                    <a:pt x="39" y="85"/>
                    <a:pt x="41" y="85"/>
                    <a:pt x="43" y="85"/>
                  </a:cubicBezTo>
                  <a:cubicBezTo>
                    <a:pt x="45" y="85"/>
                    <a:pt x="47" y="85"/>
                    <a:pt x="49" y="85"/>
                  </a:cubicBezTo>
                  <a:cubicBezTo>
                    <a:pt x="51" y="85"/>
                    <a:pt x="52" y="84"/>
                    <a:pt x="52" y="82"/>
                  </a:cubicBezTo>
                  <a:cubicBezTo>
                    <a:pt x="55" y="76"/>
                    <a:pt x="55" y="76"/>
                    <a:pt x="55" y="76"/>
                  </a:cubicBezTo>
                  <a:cubicBezTo>
                    <a:pt x="56" y="75"/>
                    <a:pt x="57" y="75"/>
                    <a:pt x="58" y="74"/>
                  </a:cubicBezTo>
                  <a:cubicBezTo>
                    <a:pt x="65" y="77"/>
                    <a:pt x="65" y="77"/>
                    <a:pt x="65" y="77"/>
                  </a:cubicBezTo>
                  <a:cubicBezTo>
                    <a:pt x="66" y="78"/>
                    <a:pt x="67" y="78"/>
                    <a:pt x="68" y="77"/>
                  </a:cubicBezTo>
                  <a:cubicBezTo>
                    <a:pt x="72" y="74"/>
                    <a:pt x="75" y="71"/>
                    <a:pt x="77" y="68"/>
                  </a:cubicBezTo>
                  <a:cubicBezTo>
                    <a:pt x="78" y="67"/>
                    <a:pt x="78" y="65"/>
                    <a:pt x="78" y="64"/>
                  </a:cubicBezTo>
                  <a:cubicBezTo>
                    <a:pt x="75" y="58"/>
                    <a:pt x="75" y="58"/>
                    <a:pt x="75" y="58"/>
                  </a:cubicBezTo>
                  <a:cubicBezTo>
                    <a:pt x="75" y="57"/>
                    <a:pt x="76" y="56"/>
                    <a:pt x="76" y="54"/>
                  </a:cubicBezTo>
                  <a:cubicBezTo>
                    <a:pt x="83" y="52"/>
                    <a:pt x="83" y="52"/>
                    <a:pt x="83" y="52"/>
                  </a:cubicBezTo>
                  <a:cubicBezTo>
                    <a:pt x="84" y="52"/>
                    <a:pt x="85" y="50"/>
                    <a:pt x="85" y="49"/>
                  </a:cubicBezTo>
                  <a:cubicBezTo>
                    <a:pt x="86" y="47"/>
                    <a:pt x="86" y="45"/>
                    <a:pt x="86" y="43"/>
                  </a:cubicBezTo>
                  <a:cubicBezTo>
                    <a:pt x="86" y="41"/>
                    <a:pt x="86" y="39"/>
                    <a:pt x="85" y="36"/>
                  </a:cubicBezTo>
                  <a:moveTo>
                    <a:pt x="78" y="46"/>
                  </a:moveTo>
                  <a:cubicBezTo>
                    <a:pt x="72" y="48"/>
                    <a:pt x="72" y="48"/>
                    <a:pt x="72" y="48"/>
                  </a:cubicBezTo>
                  <a:cubicBezTo>
                    <a:pt x="71" y="48"/>
                    <a:pt x="70" y="49"/>
                    <a:pt x="70" y="51"/>
                  </a:cubicBezTo>
                  <a:cubicBezTo>
                    <a:pt x="69" y="52"/>
                    <a:pt x="68" y="54"/>
                    <a:pt x="67" y="56"/>
                  </a:cubicBezTo>
                  <a:cubicBezTo>
                    <a:pt x="67" y="57"/>
                    <a:pt x="67" y="58"/>
                    <a:pt x="67" y="59"/>
                  </a:cubicBezTo>
                  <a:cubicBezTo>
                    <a:pt x="70" y="65"/>
                    <a:pt x="70" y="65"/>
                    <a:pt x="70" y="65"/>
                  </a:cubicBezTo>
                  <a:cubicBezTo>
                    <a:pt x="69" y="67"/>
                    <a:pt x="67" y="68"/>
                    <a:pt x="66" y="70"/>
                  </a:cubicBezTo>
                  <a:cubicBezTo>
                    <a:pt x="60" y="67"/>
                    <a:pt x="60" y="67"/>
                    <a:pt x="60" y="67"/>
                  </a:cubicBezTo>
                  <a:cubicBezTo>
                    <a:pt x="59" y="66"/>
                    <a:pt x="57" y="66"/>
                    <a:pt x="56" y="67"/>
                  </a:cubicBezTo>
                  <a:cubicBezTo>
                    <a:pt x="55" y="68"/>
                    <a:pt x="53" y="69"/>
                    <a:pt x="51" y="69"/>
                  </a:cubicBezTo>
                  <a:cubicBezTo>
                    <a:pt x="50" y="70"/>
                    <a:pt x="49" y="70"/>
                    <a:pt x="48" y="72"/>
                  </a:cubicBezTo>
                  <a:cubicBezTo>
                    <a:pt x="46" y="78"/>
                    <a:pt x="46" y="78"/>
                    <a:pt x="46" y="78"/>
                  </a:cubicBezTo>
                  <a:cubicBezTo>
                    <a:pt x="44" y="78"/>
                    <a:pt x="42" y="78"/>
                    <a:pt x="40" y="78"/>
                  </a:cubicBezTo>
                  <a:cubicBezTo>
                    <a:pt x="38" y="72"/>
                    <a:pt x="38" y="72"/>
                    <a:pt x="38" y="72"/>
                  </a:cubicBezTo>
                  <a:cubicBezTo>
                    <a:pt x="37" y="70"/>
                    <a:pt x="36" y="70"/>
                    <a:pt x="35" y="69"/>
                  </a:cubicBezTo>
                  <a:cubicBezTo>
                    <a:pt x="33" y="69"/>
                    <a:pt x="31" y="68"/>
                    <a:pt x="30" y="67"/>
                  </a:cubicBezTo>
                  <a:cubicBezTo>
                    <a:pt x="29" y="66"/>
                    <a:pt x="27" y="66"/>
                    <a:pt x="26" y="67"/>
                  </a:cubicBezTo>
                  <a:cubicBezTo>
                    <a:pt x="20" y="70"/>
                    <a:pt x="20" y="70"/>
                    <a:pt x="20" y="70"/>
                  </a:cubicBezTo>
                  <a:cubicBezTo>
                    <a:pt x="19" y="68"/>
                    <a:pt x="17" y="67"/>
                    <a:pt x="16" y="65"/>
                  </a:cubicBezTo>
                  <a:cubicBezTo>
                    <a:pt x="19" y="59"/>
                    <a:pt x="19" y="59"/>
                    <a:pt x="19" y="59"/>
                  </a:cubicBezTo>
                  <a:cubicBezTo>
                    <a:pt x="19" y="58"/>
                    <a:pt x="19" y="57"/>
                    <a:pt x="19" y="56"/>
                  </a:cubicBezTo>
                  <a:cubicBezTo>
                    <a:pt x="18" y="54"/>
                    <a:pt x="17" y="52"/>
                    <a:pt x="16" y="51"/>
                  </a:cubicBezTo>
                  <a:cubicBezTo>
                    <a:pt x="16" y="49"/>
                    <a:pt x="15" y="48"/>
                    <a:pt x="14" y="48"/>
                  </a:cubicBezTo>
                  <a:cubicBezTo>
                    <a:pt x="8" y="46"/>
                    <a:pt x="8" y="46"/>
                    <a:pt x="8" y="46"/>
                  </a:cubicBezTo>
                  <a:cubicBezTo>
                    <a:pt x="8" y="45"/>
                    <a:pt x="8" y="44"/>
                    <a:pt x="8" y="43"/>
                  </a:cubicBezTo>
                  <a:cubicBezTo>
                    <a:pt x="8" y="42"/>
                    <a:pt x="8" y="41"/>
                    <a:pt x="8" y="39"/>
                  </a:cubicBezTo>
                  <a:cubicBezTo>
                    <a:pt x="14" y="37"/>
                    <a:pt x="14" y="37"/>
                    <a:pt x="14" y="37"/>
                  </a:cubicBezTo>
                  <a:cubicBezTo>
                    <a:pt x="15" y="37"/>
                    <a:pt x="16" y="36"/>
                    <a:pt x="16" y="35"/>
                  </a:cubicBezTo>
                  <a:cubicBezTo>
                    <a:pt x="17" y="33"/>
                    <a:pt x="18" y="31"/>
                    <a:pt x="19" y="29"/>
                  </a:cubicBezTo>
                  <a:cubicBezTo>
                    <a:pt x="19" y="28"/>
                    <a:pt x="19" y="27"/>
                    <a:pt x="19" y="26"/>
                  </a:cubicBezTo>
                  <a:cubicBezTo>
                    <a:pt x="16" y="20"/>
                    <a:pt x="16" y="20"/>
                    <a:pt x="16" y="20"/>
                  </a:cubicBezTo>
                  <a:cubicBezTo>
                    <a:pt x="17" y="18"/>
                    <a:pt x="19" y="17"/>
                    <a:pt x="20" y="15"/>
                  </a:cubicBezTo>
                  <a:cubicBezTo>
                    <a:pt x="26" y="18"/>
                    <a:pt x="26" y="18"/>
                    <a:pt x="26" y="18"/>
                  </a:cubicBezTo>
                  <a:cubicBezTo>
                    <a:pt x="27" y="19"/>
                    <a:pt x="29" y="19"/>
                    <a:pt x="30" y="18"/>
                  </a:cubicBezTo>
                  <a:cubicBezTo>
                    <a:pt x="31" y="17"/>
                    <a:pt x="33" y="17"/>
                    <a:pt x="35" y="16"/>
                  </a:cubicBezTo>
                  <a:cubicBezTo>
                    <a:pt x="36" y="16"/>
                    <a:pt x="37" y="15"/>
                    <a:pt x="38" y="14"/>
                  </a:cubicBezTo>
                  <a:cubicBezTo>
                    <a:pt x="40" y="7"/>
                    <a:pt x="40" y="7"/>
                    <a:pt x="40" y="7"/>
                  </a:cubicBezTo>
                  <a:cubicBezTo>
                    <a:pt x="42" y="7"/>
                    <a:pt x="44" y="7"/>
                    <a:pt x="46" y="7"/>
                  </a:cubicBezTo>
                  <a:cubicBezTo>
                    <a:pt x="48" y="14"/>
                    <a:pt x="48" y="14"/>
                    <a:pt x="48" y="14"/>
                  </a:cubicBezTo>
                  <a:cubicBezTo>
                    <a:pt x="49" y="15"/>
                    <a:pt x="50" y="16"/>
                    <a:pt x="51" y="16"/>
                  </a:cubicBezTo>
                  <a:cubicBezTo>
                    <a:pt x="53" y="17"/>
                    <a:pt x="55" y="17"/>
                    <a:pt x="56" y="18"/>
                  </a:cubicBezTo>
                  <a:cubicBezTo>
                    <a:pt x="57" y="19"/>
                    <a:pt x="59" y="19"/>
                    <a:pt x="60" y="18"/>
                  </a:cubicBezTo>
                  <a:cubicBezTo>
                    <a:pt x="66" y="15"/>
                    <a:pt x="66" y="15"/>
                    <a:pt x="66" y="15"/>
                  </a:cubicBezTo>
                  <a:cubicBezTo>
                    <a:pt x="67" y="17"/>
                    <a:pt x="69" y="18"/>
                    <a:pt x="70" y="20"/>
                  </a:cubicBezTo>
                  <a:cubicBezTo>
                    <a:pt x="67" y="26"/>
                    <a:pt x="67" y="26"/>
                    <a:pt x="67" y="26"/>
                  </a:cubicBezTo>
                  <a:cubicBezTo>
                    <a:pt x="67" y="27"/>
                    <a:pt x="67" y="28"/>
                    <a:pt x="67" y="29"/>
                  </a:cubicBezTo>
                  <a:cubicBezTo>
                    <a:pt x="68" y="31"/>
                    <a:pt x="69" y="33"/>
                    <a:pt x="70" y="35"/>
                  </a:cubicBezTo>
                  <a:cubicBezTo>
                    <a:pt x="70" y="36"/>
                    <a:pt x="71" y="37"/>
                    <a:pt x="72" y="37"/>
                  </a:cubicBezTo>
                  <a:cubicBezTo>
                    <a:pt x="78" y="39"/>
                    <a:pt x="78" y="39"/>
                    <a:pt x="78" y="39"/>
                  </a:cubicBezTo>
                  <a:cubicBezTo>
                    <a:pt x="78" y="41"/>
                    <a:pt x="78" y="42"/>
                    <a:pt x="78" y="43"/>
                  </a:cubicBezTo>
                  <a:cubicBezTo>
                    <a:pt x="78" y="44"/>
                    <a:pt x="78" y="45"/>
                    <a:pt x="78" y="4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87" name="淘宝店chenying0907 55"/>
            <p:cNvSpPr>
              <a:spLocks noEditPoints="1"/>
            </p:cNvSpPr>
            <p:nvPr/>
          </p:nvSpPr>
          <p:spPr bwMode="auto">
            <a:xfrm>
              <a:off x="887" y="1883"/>
              <a:ext cx="69" cy="68"/>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26 h 34"/>
                <a:gd name="T12" fmla="*/ 7 w 34"/>
                <a:gd name="T13" fmla="*/ 17 h 34"/>
                <a:gd name="T14" fmla="*/ 17 w 34"/>
                <a:gd name="T15" fmla="*/ 7 h 34"/>
                <a:gd name="T16" fmla="*/ 27 w 34"/>
                <a:gd name="T17" fmla="*/ 17 h 34"/>
                <a:gd name="T18" fmla="*/ 17 w 34"/>
                <a:gd name="T19" fmla="*/ 2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7"/>
                    <a:pt x="0" y="17"/>
                  </a:cubicBezTo>
                  <a:cubicBezTo>
                    <a:pt x="0" y="26"/>
                    <a:pt x="8" y="34"/>
                    <a:pt x="17" y="34"/>
                  </a:cubicBezTo>
                  <a:cubicBezTo>
                    <a:pt x="26" y="34"/>
                    <a:pt x="34" y="26"/>
                    <a:pt x="34" y="17"/>
                  </a:cubicBezTo>
                  <a:cubicBezTo>
                    <a:pt x="34" y="7"/>
                    <a:pt x="26" y="0"/>
                    <a:pt x="17" y="0"/>
                  </a:cubicBezTo>
                  <a:moveTo>
                    <a:pt x="17" y="26"/>
                  </a:moveTo>
                  <a:cubicBezTo>
                    <a:pt x="12" y="26"/>
                    <a:pt x="7" y="22"/>
                    <a:pt x="7" y="17"/>
                  </a:cubicBezTo>
                  <a:cubicBezTo>
                    <a:pt x="7" y="11"/>
                    <a:pt x="12" y="7"/>
                    <a:pt x="17" y="7"/>
                  </a:cubicBezTo>
                  <a:cubicBezTo>
                    <a:pt x="22" y="7"/>
                    <a:pt x="27" y="11"/>
                    <a:pt x="27" y="17"/>
                  </a:cubicBezTo>
                  <a:cubicBezTo>
                    <a:pt x="27" y="22"/>
                    <a:pt x="22" y="26"/>
                    <a:pt x="17" y="2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4088" name="PA_任意多边形 56"/>
          <p:cNvSpPr>
            <a:spLocks noEditPoints="1"/>
          </p:cNvSpPr>
          <p:nvPr>
            <p:custDataLst>
              <p:tags r:id="rId3"/>
            </p:custDataLst>
          </p:nvPr>
        </p:nvSpPr>
        <p:spPr bwMode="auto">
          <a:xfrm>
            <a:off x="2328864" y="3136598"/>
            <a:ext cx="276225" cy="190559"/>
          </a:xfrm>
          <a:custGeom>
            <a:avLst/>
            <a:gdLst>
              <a:gd name="T0" fmla="*/ 82 w 86"/>
              <a:gd name="T1" fmla="*/ 7 h 59"/>
              <a:gd name="T2" fmla="*/ 74 w 86"/>
              <a:gd name="T3" fmla="*/ 4 h 59"/>
              <a:gd name="T4" fmla="*/ 66 w 86"/>
              <a:gd name="T5" fmla="*/ 7 h 59"/>
              <a:gd name="T6" fmla="*/ 63 w 86"/>
              <a:gd name="T7" fmla="*/ 15 h 59"/>
              <a:gd name="T8" fmla="*/ 64 w 86"/>
              <a:gd name="T9" fmla="*/ 20 h 59"/>
              <a:gd name="T10" fmla="*/ 50 w 86"/>
              <a:gd name="T11" fmla="*/ 32 h 59"/>
              <a:gd name="T12" fmla="*/ 42 w 86"/>
              <a:gd name="T13" fmla="*/ 30 h 59"/>
              <a:gd name="T14" fmla="*/ 35 w 86"/>
              <a:gd name="T15" fmla="*/ 32 h 59"/>
              <a:gd name="T16" fmla="*/ 25 w 86"/>
              <a:gd name="T17" fmla="*/ 20 h 59"/>
              <a:gd name="T18" fmla="*/ 23 w 86"/>
              <a:gd name="T19" fmla="*/ 4 h 59"/>
              <a:gd name="T20" fmla="*/ 14 w 86"/>
              <a:gd name="T21" fmla="*/ 0 h 59"/>
              <a:gd name="T22" fmla="*/ 4 w 86"/>
              <a:gd name="T23" fmla="*/ 4 h 59"/>
              <a:gd name="T24" fmla="*/ 0 w 86"/>
              <a:gd name="T25" fmla="*/ 14 h 59"/>
              <a:gd name="T26" fmla="*/ 4 w 86"/>
              <a:gd name="T27" fmla="*/ 23 h 59"/>
              <a:gd name="T28" fmla="*/ 14 w 86"/>
              <a:gd name="T29" fmla="*/ 27 h 59"/>
              <a:gd name="T30" fmla="*/ 20 w 86"/>
              <a:gd name="T31" fmla="*/ 25 h 59"/>
              <a:gd name="T32" fmla="*/ 30 w 86"/>
              <a:gd name="T33" fmla="*/ 37 h 59"/>
              <a:gd name="T34" fmla="*/ 32 w 86"/>
              <a:gd name="T35" fmla="*/ 55 h 59"/>
              <a:gd name="T36" fmla="*/ 42 w 86"/>
              <a:gd name="T37" fmla="*/ 59 h 59"/>
              <a:gd name="T38" fmla="*/ 52 w 86"/>
              <a:gd name="T39" fmla="*/ 55 h 59"/>
              <a:gd name="T40" fmla="*/ 55 w 86"/>
              <a:gd name="T41" fmla="*/ 38 h 59"/>
              <a:gd name="T42" fmla="*/ 69 w 86"/>
              <a:gd name="T43" fmla="*/ 25 h 59"/>
              <a:gd name="T44" fmla="*/ 74 w 86"/>
              <a:gd name="T45" fmla="*/ 27 h 59"/>
              <a:gd name="T46" fmla="*/ 82 w 86"/>
              <a:gd name="T47" fmla="*/ 23 h 59"/>
              <a:gd name="T48" fmla="*/ 86 w 86"/>
              <a:gd name="T49" fmla="*/ 15 h 59"/>
              <a:gd name="T50" fmla="*/ 82 w 86"/>
              <a:gd name="T51" fmla="*/ 7 h 59"/>
              <a:gd name="T52" fmla="*/ 9 w 86"/>
              <a:gd name="T53" fmla="*/ 18 h 59"/>
              <a:gd name="T54" fmla="*/ 8 w 86"/>
              <a:gd name="T55" fmla="*/ 14 h 59"/>
              <a:gd name="T56" fmla="*/ 9 w 86"/>
              <a:gd name="T57" fmla="*/ 9 h 59"/>
              <a:gd name="T58" fmla="*/ 14 w 86"/>
              <a:gd name="T59" fmla="*/ 8 h 59"/>
              <a:gd name="T60" fmla="*/ 18 w 86"/>
              <a:gd name="T61" fmla="*/ 9 h 59"/>
              <a:gd name="T62" fmla="*/ 18 w 86"/>
              <a:gd name="T63" fmla="*/ 18 h 59"/>
              <a:gd name="T64" fmla="*/ 9 w 86"/>
              <a:gd name="T65" fmla="*/ 18 h 59"/>
              <a:gd name="T66" fmla="*/ 77 w 86"/>
              <a:gd name="T67" fmla="*/ 18 h 59"/>
              <a:gd name="T68" fmla="*/ 71 w 86"/>
              <a:gd name="T69" fmla="*/ 18 h 59"/>
              <a:gd name="T70" fmla="*/ 70 w 86"/>
              <a:gd name="T71" fmla="*/ 15 h 59"/>
              <a:gd name="T72" fmla="*/ 71 w 86"/>
              <a:gd name="T73" fmla="*/ 12 h 59"/>
              <a:gd name="T74" fmla="*/ 74 w 86"/>
              <a:gd name="T75" fmla="*/ 11 h 59"/>
              <a:gd name="T76" fmla="*/ 77 w 86"/>
              <a:gd name="T77" fmla="*/ 12 h 59"/>
              <a:gd name="T78" fmla="*/ 78 w 86"/>
              <a:gd name="T79" fmla="*/ 15 h 59"/>
              <a:gd name="T80" fmla="*/ 77 w 86"/>
              <a:gd name="T81" fmla="*/ 1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6" h="59">
                <a:moveTo>
                  <a:pt x="82" y="7"/>
                </a:moveTo>
                <a:cubicBezTo>
                  <a:pt x="80" y="5"/>
                  <a:pt x="77" y="4"/>
                  <a:pt x="74" y="4"/>
                </a:cubicBezTo>
                <a:cubicBezTo>
                  <a:pt x="71" y="4"/>
                  <a:pt x="68" y="5"/>
                  <a:pt x="66" y="7"/>
                </a:cubicBezTo>
                <a:cubicBezTo>
                  <a:pt x="64" y="9"/>
                  <a:pt x="63" y="12"/>
                  <a:pt x="63" y="15"/>
                </a:cubicBezTo>
                <a:cubicBezTo>
                  <a:pt x="63" y="17"/>
                  <a:pt x="63" y="18"/>
                  <a:pt x="64" y="20"/>
                </a:cubicBezTo>
                <a:cubicBezTo>
                  <a:pt x="50" y="32"/>
                  <a:pt x="50" y="32"/>
                  <a:pt x="50" y="32"/>
                </a:cubicBezTo>
                <a:cubicBezTo>
                  <a:pt x="47" y="31"/>
                  <a:pt x="45" y="30"/>
                  <a:pt x="42" y="30"/>
                </a:cubicBezTo>
                <a:cubicBezTo>
                  <a:pt x="40" y="30"/>
                  <a:pt x="37" y="31"/>
                  <a:pt x="35" y="32"/>
                </a:cubicBezTo>
                <a:cubicBezTo>
                  <a:pt x="25" y="20"/>
                  <a:pt x="25" y="20"/>
                  <a:pt x="25" y="20"/>
                </a:cubicBezTo>
                <a:cubicBezTo>
                  <a:pt x="28" y="15"/>
                  <a:pt x="27" y="8"/>
                  <a:pt x="23" y="4"/>
                </a:cubicBezTo>
                <a:cubicBezTo>
                  <a:pt x="21" y="2"/>
                  <a:pt x="17" y="0"/>
                  <a:pt x="14" y="0"/>
                </a:cubicBezTo>
                <a:cubicBezTo>
                  <a:pt x="10" y="0"/>
                  <a:pt x="7" y="2"/>
                  <a:pt x="4" y="4"/>
                </a:cubicBezTo>
                <a:cubicBezTo>
                  <a:pt x="2" y="7"/>
                  <a:pt x="0" y="10"/>
                  <a:pt x="0" y="14"/>
                </a:cubicBezTo>
                <a:cubicBezTo>
                  <a:pt x="0" y="17"/>
                  <a:pt x="2" y="20"/>
                  <a:pt x="4" y="23"/>
                </a:cubicBezTo>
                <a:cubicBezTo>
                  <a:pt x="7" y="25"/>
                  <a:pt x="10" y="27"/>
                  <a:pt x="14" y="27"/>
                </a:cubicBezTo>
                <a:cubicBezTo>
                  <a:pt x="16" y="27"/>
                  <a:pt x="18" y="26"/>
                  <a:pt x="20" y="25"/>
                </a:cubicBezTo>
                <a:cubicBezTo>
                  <a:pt x="30" y="37"/>
                  <a:pt x="30" y="37"/>
                  <a:pt x="30" y="37"/>
                </a:cubicBezTo>
                <a:cubicBezTo>
                  <a:pt x="27" y="43"/>
                  <a:pt x="27" y="50"/>
                  <a:pt x="32" y="55"/>
                </a:cubicBezTo>
                <a:cubicBezTo>
                  <a:pt x="35" y="58"/>
                  <a:pt x="38" y="59"/>
                  <a:pt x="42" y="59"/>
                </a:cubicBezTo>
                <a:cubicBezTo>
                  <a:pt x="46" y="59"/>
                  <a:pt x="50" y="58"/>
                  <a:pt x="52" y="55"/>
                </a:cubicBezTo>
                <a:cubicBezTo>
                  <a:pt x="57" y="50"/>
                  <a:pt x="58" y="43"/>
                  <a:pt x="55" y="38"/>
                </a:cubicBezTo>
                <a:cubicBezTo>
                  <a:pt x="69" y="25"/>
                  <a:pt x="69" y="25"/>
                  <a:pt x="69" y="25"/>
                </a:cubicBezTo>
                <a:cubicBezTo>
                  <a:pt x="71" y="26"/>
                  <a:pt x="72" y="27"/>
                  <a:pt x="74" y="27"/>
                </a:cubicBezTo>
                <a:cubicBezTo>
                  <a:pt x="77" y="27"/>
                  <a:pt x="80" y="25"/>
                  <a:pt x="82" y="23"/>
                </a:cubicBezTo>
                <a:cubicBezTo>
                  <a:pt x="85" y="21"/>
                  <a:pt x="86" y="18"/>
                  <a:pt x="86" y="15"/>
                </a:cubicBezTo>
                <a:cubicBezTo>
                  <a:pt x="86" y="12"/>
                  <a:pt x="85" y="9"/>
                  <a:pt x="82" y="7"/>
                </a:cubicBezTo>
                <a:moveTo>
                  <a:pt x="9" y="18"/>
                </a:moveTo>
                <a:cubicBezTo>
                  <a:pt x="8" y="17"/>
                  <a:pt x="8" y="15"/>
                  <a:pt x="8" y="14"/>
                </a:cubicBezTo>
                <a:cubicBezTo>
                  <a:pt x="8" y="12"/>
                  <a:pt x="8" y="10"/>
                  <a:pt x="9" y="9"/>
                </a:cubicBezTo>
                <a:cubicBezTo>
                  <a:pt x="11" y="8"/>
                  <a:pt x="12" y="8"/>
                  <a:pt x="14" y="8"/>
                </a:cubicBezTo>
                <a:cubicBezTo>
                  <a:pt x="15" y="8"/>
                  <a:pt x="17" y="8"/>
                  <a:pt x="18" y="9"/>
                </a:cubicBezTo>
                <a:cubicBezTo>
                  <a:pt x="20" y="12"/>
                  <a:pt x="20" y="15"/>
                  <a:pt x="18" y="18"/>
                </a:cubicBezTo>
                <a:cubicBezTo>
                  <a:pt x="16" y="20"/>
                  <a:pt x="12" y="20"/>
                  <a:pt x="9" y="18"/>
                </a:cubicBezTo>
                <a:moveTo>
                  <a:pt x="77" y="18"/>
                </a:moveTo>
                <a:cubicBezTo>
                  <a:pt x="76" y="20"/>
                  <a:pt x="73" y="20"/>
                  <a:pt x="71" y="18"/>
                </a:cubicBezTo>
                <a:cubicBezTo>
                  <a:pt x="71" y="17"/>
                  <a:pt x="70" y="16"/>
                  <a:pt x="70" y="15"/>
                </a:cubicBezTo>
                <a:cubicBezTo>
                  <a:pt x="70" y="14"/>
                  <a:pt x="71" y="13"/>
                  <a:pt x="71" y="12"/>
                </a:cubicBezTo>
                <a:cubicBezTo>
                  <a:pt x="72" y="11"/>
                  <a:pt x="73" y="11"/>
                  <a:pt x="74" y="11"/>
                </a:cubicBezTo>
                <a:cubicBezTo>
                  <a:pt x="75" y="11"/>
                  <a:pt x="76" y="11"/>
                  <a:pt x="77" y="12"/>
                </a:cubicBezTo>
                <a:cubicBezTo>
                  <a:pt x="78" y="13"/>
                  <a:pt x="78" y="14"/>
                  <a:pt x="78" y="15"/>
                </a:cubicBezTo>
                <a:cubicBezTo>
                  <a:pt x="78" y="16"/>
                  <a:pt x="78" y="17"/>
                  <a:pt x="77"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091" name="PA_淘宝店chenying0907 59"/>
          <p:cNvSpPr>
            <a:spLocks noChangeArrowheads="1"/>
          </p:cNvSpPr>
          <p:nvPr>
            <p:custDataLst>
              <p:tags r:id="rId4"/>
            </p:custDataLst>
          </p:nvPr>
        </p:nvSpPr>
        <p:spPr bwMode="auto">
          <a:xfrm>
            <a:off x="444078" y="768785"/>
            <a:ext cx="4271938" cy="3434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itchFamily="34" charset="0"/>
              <a:buNone/>
            </a:pPr>
            <a:r>
              <a:rPr lang="zh-CN" altLang="en-US" b="1" dirty="0">
                <a:solidFill>
                  <a:schemeClr val="bg1">
                    <a:lumMod val="50000"/>
                  </a:schemeClr>
                </a:solidFill>
                <a:latin typeface="微软雅黑 Light" panose="020B0502040204020203" pitchFamily="34" charset="-122"/>
                <a:ea typeface="微软雅黑 Light" panose="020B0502040204020203" pitchFamily="34" charset="-122"/>
              </a:rPr>
              <a:t>可重用的系统，与要求之间的差距：</a:t>
            </a:r>
          </a:p>
          <a:p>
            <a:pPr>
              <a:lnSpc>
                <a:spcPct val="120000"/>
              </a:lnSpc>
              <a:buFont typeface="Arial" pitchFamily="34" charset="0"/>
              <a:buNone/>
            </a:pP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1</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JAVA:</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可用安卓开发的面对对象高级程序设计语言</a:t>
            </a:r>
          </a:p>
          <a:p>
            <a:pPr>
              <a:lnSpc>
                <a:spcPct val="120000"/>
              </a:lnSpc>
              <a:buFont typeface="Arial" pitchFamily="34" charset="0"/>
              <a:buNone/>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2</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JavaScript: JavaScript</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一种直译式脚本语言</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可用于微信小程序编写。</a:t>
            </a:r>
          </a:p>
          <a:p>
            <a:pPr>
              <a:lnSpc>
                <a:spcPct val="120000"/>
              </a:lnSpc>
              <a:buFont typeface="Arial" pitchFamily="34" charset="0"/>
              <a:buNone/>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3</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MySQL</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MySQL</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是一个关系型数据库管理系统</a:t>
            </a:r>
          </a:p>
          <a:p>
            <a:pPr>
              <a:lnSpc>
                <a:spcPct val="120000"/>
              </a:lnSpc>
              <a:buFont typeface="Arial" pitchFamily="34" charset="0"/>
              <a:buNone/>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4</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Project</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：通用的项目管理工具软件。</a:t>
            </a:r>
          </a:p>
          <a:p>
            <a:pPr>
              <a:lnSpc>
                <a:spcPct val="120000"/>
              </a:lnSpc>
              <a:buFont typeface="Arial" pitchFamily="34" charset="0"/>
              <a:buNone/>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5</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Git</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：是一个开源的分布式版本控制系统，可以有效、高速的处理从很小到非常大的项目版本管理。</a:t>
            </a:r>
          </a:p>
          <a:p>
            <a:pPr>
              <a:lnSpc>
                <a:spcPct val="120000"/>
              </a:lnSpc>
              <a:buFont typeface="Arial" pitchFamily="34" charset="0"/>
              <a:buNone/>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6</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Wxml</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err="1">
                <a:solidFill>
                  <a:schemeClr val="bg1">
                    <a:lumMod val="50000"/>
                  </a:schemeClr>
                </a:solidFill>
                <a:latin typeface="微软雅黑 Light" panose="020B0502040204020203" pitchFamily="34" charset="-122"/>
                <a:ea typeface="微软雅黑 Light" panose="020B0502040204020203" pitchFamily="34" charset="-122"/>
              </a:rPr>
              <a:t>wxml</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指定了界面的框架结构。</a:t>
            </a:r>
          </a:p>
          <a:p>
            <a:pPr>
              <a:lnSpc>
                <a:spcPct val="120000"/>
              </a:lnSpc>
              <a:buFont typeface="Arial" pitchFamily="34" charset="0"/>
              <a:buNone/>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7</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Wxss</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err="1">
                <a:solidFill>
                  <a:schemeClr val="bg1">
                    <a:lumMod val="50000"/>
                  </a:schemeClr>
                </a:solidFill>
                <a:latin typeface="微软雅黑 Light" panose="020B0502040204020203" pitchFamily="34" charset="-122"/>
                <a:ea typeface="微软雅黑 Light" panose="020B0502040204020203" pitchFamily="34" charset="-122"/>
              </a:rPr>
              <a:t>wxss</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指定了界面的框架及元素的显示样式。</a:t>
            </a:r>
          </a:p>
          <a:p>
            <a:pPr>
              <a:lnSpc>
                <a:spcPct val="120000"/>
              </a:lnSpc>
              <a:buFont typeface="Arial" pitchFamily="34" charset="0"/>
              <a:buNone/>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8</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Html5</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：标准通用标记语言下的一个应用超文本标记语言。</a:t>
            </a:r>
          </a:p>
          <a:p>
            <a:pPr>
              <a:lnSpc>
                <a:spcPct val="120000"/>
              </a:lnSpc>
              <a:buFont typeface="Arial" pitchFamily="34" charset="0"/>
              <a:buNone/>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9</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400" dirty="0" err="1">
                <a:solidFill>
                  <a:schemeClr val="bg1">
                    <a:lumMod val="50000"/>
                  </a:schemeClr>
                </a:solidFill>
                <a:latin typeface="微软雅黑 Light" panose="020B0502040204020203" pitchFamily="34" charset="-122"/>
                <a:ea typeface="微软雅黑 Light" panose="020B0502040204020203" pitchFamily="34" charset="-122"/>
              </a:rPr>
              <a:t>Css</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：用于控制页面的外观。</a:t>
            </a:r>
          </a:p>
        </p:txBody>
      </p:sp>
      <p:grpSp>
        <p:nvGrpSpPr>
          <p:cNvPr id="39" name="PA_淘宝店chenying0907 38"/>
          <p:cNvGrpSpPr/>
          <p:nvPr>
            <p:custDataLst>
              <p:tags r:id="rId5"/>
            </p:custDataLst>
          </p:nvPr>
        </p:nvGrpSpPr>
        <p:grpSpPr>
          <a:xfrm>
            <a:off x="-9190" y="0"/>
            <a:ext cx="620750" cy="791858"/>
            <a:chOff x="0" y="-21236"/>
            <a:chExt cx="3311527" cy="4224338"/>
          </a:xfrm>
        </p:grpSpPr>
        <p:sp>
          <p:nvSpPr>
            <p:cNvPr id="51"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4" name="PA_文本框 4"/>
          <p:cNvSpPr txBox="1">
            <a:spLocks noChangeArrowheads="1"/>
          </p:cNvSpPr>
          <p:nvPr>
            <p:custDataLst>
              <p:tags r:id="rId6"/>
            </p:custDataLst>
          </p:nvPr>
        </p:nvSpPr>
        <p:spPr bwMode="auto">
          <a:xfrm>
            <a:off x="535359" y="184337"/>
            <a:ext cx="4031873"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可重用的系统，与要求之间的差距</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5" name="PA_文本框 5"/>
          <p:cNvSpPr txBox="1">
            <a:spLocks noChangeArrowheads="1"/>
          </p:cNvSpPr>
          <p:nvPr>
            <p:custDataLst>
              <p:tags r:id="rId7"/>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grpSp>
        <p:nvGrpSpPr>
          <p:cNvPr id="24" name="PA_淘宝店chenying0907 10"/>
          <p:cNvGrpSpPr>
            <a:grpSpLocks/>
          </p:cNvGrpSpPr>
          <p:nvPr>
            <p:custDataLst>
              <p:tags r:id="rId8"/>
            </p:custDataLst>
          </p:nvPr>
        </p:nvGrpSpPr>
        <p:grpSpPr bwMode="auto">
          <a:xfrm>
            <a:off x="5169284" y="1419622"/>
            <a:ext cx="3675063" cy="2475676"/>
            <a:chOff x="0" y="0"/>
            <a:chExt cx="2724" cy="1835"/>
          </a:xfrm>
        </p:grpSpPr>
        <p:sp>
          <p:nvSpPr>
            <p:cNvPr id="25" name="Oval 11"/>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nvGrpSpPr>
            <p:cNvPr id="26" name="Group 12"/>
            <p:cNvGrpSpPr>
              <a:grpSpLocks/>
            </p:cNvGrpSpPr>
            <p:nvPr/>
          </p:nvGrpSpPr>
          <p:grpSpPr bwMode="auto">
            <a:xfrm>
              <a:off x="240" y="0"/>
              <a:ext cx="2246" cy="1810"/>
              <a:chOff x="0" y="0"/>
              <a:chExt cx="2556" cy="1958"/>
            </a:xfrm>
          </p:grpSpPr>
          <p:pic>
            <p:nvPicPr>
              <p:cNvPr id="27" name="Picture 13" descr="apple icons"/>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0" y="0"/>
                <a:ext cx="2556" cy="1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28" name="Rectangle 14" descr="Money"/>
              <p:cNvSpPr>
                <a:spLocks noChangeArrowheads="1"/>
              </p:cNvSpPr>
              <p:nvPr/>
            </p:nvSpPr>
            <p:spPr bwMode="auto">
              <a:xfrm>
                <a:off x="99" y="100"/>
                <a:ext cx="2358" cy="1336"/>
              </a:xfrm>
              <a:prstGeom prst="rect">
                <a:avLst/>
              </a:prstGeom>
              <a:blipFill dpi="0" rotWithShape="1">
                <a:blip r:embed="rId11"/>
                <a:srcRect/>
                <a:stretch>
                  <a:fillRect b="-16791"/>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spTree>
    <p:extLst>
      <p:ext uri="{BB962C8B-B14F-4D97-AF65-F5344CB8AC3E}">
        <p14:creationId xmlns:p14="http://schemas.microsoft.com/office/powerpoint/2010/main" val="422815334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4090"/>
                                        </p:tgtEl>
                                        <p:attrNameLst>
                                          <p:attrName>style.visibility</p:attrName>
                                        </p:attrNameLst>
                                      </p:cBhvr>
                                      <p:to>
                                        <p:strVal val="visible"/>
                                      </p:to>
                                    </p:set>
                                    <p:animEffect transition="in" filter="fade">
                                      <p:cBhvr>
                                        <p:cTn id="7" dur="500"/>
                                        <p:tgtEl>
                                          <p:spTgt spid="44090"/>
                                        </p:tgtEl>
                                      </p:cBhvr>
                                    </p:animEffect>
                                  </p:childTnLst>
                                </p:cTn>
                              </p:par>
                              <p:par>
                                <p:cTn id="8" presetID="10" presetClass="entr" presetSubtype="0" fill="hold" nodeType="withEffect">
                                  <p:stCondLst>
                                    <p:cond delay="1800"/>
                                  </p:stCondLst>
                                  <p:childTnLst>
                                    <p:set>
                                      <p:cBhvr>
                                        <p:cTn id="9" dur="1" fill="hold">
                                          <p:stCondLst>
                                            <p:cond delay="0"/>
                                          </p:stCondLst>
                                        </p:cTn>
                                        <p:tgtEl>
                                          <p:spTgt spid="44089"/>
                                        </p:tgtEl>
                                        <p:attrNameLst>
                                          <p:attrName>style.visibility</p:attrName>
                                        </p:attrNameLst>
                                      </p:cBhvr>
                                      <p:to>
                                        <p:strVal val="visible"/>
                                      </p:to>
                                    </p:set>
                                    <p:animEffect transition="in" filter="fade">
                                      <p:cBhvr>
                                        <p:cTn id="10" dur="500"/>
                                        <p:tgtEl>
                                          <p:spTgt spid="44089"/>
                                        </p:tgtEl>
                                      </p:cBhvr>
                                    </p:animEffect>
                                  </p:childTnLst>
                                </p:cTn>
                              </p:par>
                              <p:par>
                                <p:cTn id="11" presetID="10" presetClass="entr" presetSubtype="0" fill="hold" grpId="0" nodeType="withEffect">
                                  <p:stCondLst>
                                    <p:cond delay="2100"/>
                                  </p:stCondLst>
                                  <p:childTnLst>
                                    <p:set>
                                      <p:cBhvr>
                                        <p:cTn id="12" dur="1" fill="hold">
                                          <p:stCondLst>
                                            <p:cond delay="0"/>
                                          </p:stCondLst>
                                        </p:cTn>
                                        <p:tgtEl>
                                          <p:spTgt spid="44088"/>
                                        </p:tgtEl>
                                        <p:attrNameLst>
                                          <p:attrName>style.visibility</p:attrName>
                                        </p:attrNameLst>
                                      </p:cBhvr>
                                      <p:to>
                                        <p:strVal val="visible"/>
                                      </p:to>
                                    </p:set>
                                    <p:animEffect transition="in" filter="fade">
                                      <p:cBhvr>
                                        <p:cTn id="13" dur="500"/>
                                        <p:tgtEl>
                                          <p:spTgt spid="44088"/>
                                        </p:tgtEl>
                                      </p:cBhvr>
                                    </p:animEffect>
                                  </p:childTnLst>
                                </p:cTn>
                              </p:par>
                              <p:par>
                                <p:cTn id="14" presetID="10" presetClass="entr" presetSubtype="0" fill="hold" grpId="0" nodeType="withEffect">
                                  <p:stCondLst>
                                    <p:cond delay="2400"/>
                                  </p:stCondLst>
                                  <p:childTnLst>
                                    <p:set>
                                      <p:cBhvr>
                                        <p:cTn id="15" dur="1" fill="hold">
                                          <p:stCondLst>
                                            <p:cond delay="0"/>
                                          </p:stCondLst>
                                        </p:cTn>
                                        <p:tgtEl>
                                          <p:spTgt spid="44091"/>
                                        </p:tgtEl>
                                        <p:attrNameLst>
                                          <p:attrName>style.visibility</p:attrName>
                                        </p:attrNameLst>
                                      </p:cBhvr>
                                      <p:to>
                                        <p:strVal val="visible"/>
                                      </p:to>
                                    </p:set>
                                    <p:animEffect transition="in" filter="fade">
                                      <p:cBhvr>
                                        <p:cTn id="16" dur="500"/>
                                        <p:tgtEl>
                                          <p:spTgt spid="44091"/>
                                        </p:tgtEl>
                                      </p:cBhvr>
                                    </p:animEffect>
                                  </p:childTnLst>
                                </p:cTn>
                              </p:par>
                              <p:par>
                                <p:cTn id="17" presetID="10" presetClass="entr" presetSubtype="0" fill="hold" nodeType="withEffect">
                                  <p:stCondLst>
                                    <p:cond delay="1800"/>
                                  </p:stCondLst>
                                  <p:childTnLst>
                                    <p:set>
                                      <p:cBhvr>
                                        <p:cTn id="18" dur="1" fill="hold">
                                          <p:stCondLst>
                                            <p:cond delay="0"/>
                                          </p:stCondLst>
                                        </p:cTn>
                                        <p:tgtEl>
                                          <p:spTgt spid="39"/>
                                        </p:tgtEl>
                                        <p:attrNameLst>
                                          <p:attrName>style.visibility</p:attrName>
                                        </p:attrNameLst>
                                      </p:cBhvr>
                                      <p:to>
                                        <p:strVal val="visible"/>
                                      </p:to>
                                    </p:set>
                                    <p:animEffect transition="in" filter="fade">
                                      <p:cBhvr>
                                        <p:cTn id="19" dur="500"/>
                                        <p:tgtEl>
                                          <p:spTgt spid="39"/>
                                        </p:tgtEl>
                                      </p:cBhvr>
                                    </p:animEffect>
                                  </p:childTnLst>
                                </p:cTn>
                              </p:par>
                              <p:par>
                                <p:cTn id="20" presetID="10" presetClass="entr" presetSubtype="0" fill="hold" grpId="0" nodeType="withEffect">
                                  <p:stCondLst>
                                    <p:cond delay="210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500"/>
                                        <p:tgtEl>
                                          <p:spTgt spid="54"/>
                                        </p:tgtEl>
                                      </p:cBhvr>
                                    </p:animEffect>
                                  </p:childTnLst>
                                </p:cTn>
                              </p:par>
                              <p:par>
                                <p:cTn id="23" presetID="10" presetClass="entr" presetSubtype="0" fill="hold" grpId="0" nodeType="withEffect">
                                  <p:stCondLst>
                                    <p:cond delay="2400"/>
                                  </p:stCondLst>
                                  <p:childTnLst>
                                    <p:set>
                                      <p:cBhvr>
                                        <p:cTn id="24" dur="1" fill="hold">
                                          <p:stCondLst>
                                            <p:cond delay="0"/>
                                          </p:stCondLst>
                                        </p:cTn>
                                        <p:tgtEl>
                                          <p:spTgt spid="55"/>
                                        </p:tgtEl>
                                        <p:attrNameLst>
                                          <p:attrName>style.visibility</p:attrName>
                                        </p:attrNameLst>
                                      </p:cBhvr>
                                      <p:to>
                                        <p:strVal val="visible"/>
                                      </p:to>
                                    </p:set>
                                    <p:animEffect transition="in" filter="fade">
                                      <p:cBhvr>
                                        <p:cTn id="25" dur="500"/>
                                        <p:tgtEl>
                                          <p:spTgt spid="55"/>
                                        </p:tgtEl>
                                      </p:cBhvr>
                                    </p:animEffect>
                                  </p:childTnLst>
                                </p:cTn>
                              </p:par>
                              <p:par>
                                <p:cTn id="26" presetID="10" presetClass="entr" presetSubtype="0" fill="hold" nodeType="withEffect">
                                  <p:stCondLst>
                                    <p:cond delay="150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88" grpId="0" animBg="1"/>
      <p:bldP spid="44091" grpId="0"/>
      <p:bldP spid="54" grpId="0"/>
      <p:bldP spid="5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9" name="PA_淘宝店chenying0907 9"/>
          <p:cNvSpPr>
            <a:spLocks noChangeArrowheads="1"/>
          </p:cNvSpPr>
          <p:nvPr>
            <p:custDataLst>
              <p:tags r:id="rId1"/>
            </p:custDataLst>
          </p:nvPr>
        </p:nvSpPr>
        <p:spPr bwMode="auto">
          <a:xfrm>
            <a:off x="962025" y="1389836"/>
            <a:ext cx="1206500" cy="1206872"/>
          </a:xfrm>
          <a:prstGeom prst="rect">
            <a:avLst/>
          </a:prstGeom>
          <a:solidFill>
            <a:schemeClr val="accent2"/>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35850" name="PA_淘宝店chenying0907 10" descr="001e90bc453a118d6b4237"/>
          <p:cNvSpPr>
            <a:spLocks noChangeArrowheads="1"/>
          </p:cNvSpPr>
          <p:nvPr>
            <p:custDataLst>
              <p:tags r:id="rId2"/>
            </p:custDataLst>
          </p:nvPr>
        </p:nvSpPr>
        <p:spPr bwMode="auto">
          <a:xfrm>
            <a:off x="2297114" y="1389836"/>
            <a:ext cx="1863725" cy="1867476"/>
          </a:xfrm>
          <a:prstGeom prst="rect">
            <a:avLst/>
          </a:prstGeom>
          <a:blipFill dpi="0" rotWithShape="1">
            <a:blip r:embed="rId19"/>
            <a:srcRect/>
            <a:stretch>
              <a:fillRect b="-164"/>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5851" name="PA_淘宝店chenying0907 11"/>
          <p:cNvSpPr>
            <a:spLocks noChangeArrowheads="1"/>
          </p:cNvSpPr>
          <p:nvPr>
            <p:custDataLst>
              <p:tags r:id="rId3"/>
            </p:custDataLst>
          </p:nvPr>
        </p:nvSpPr>
        <p:spPr bwMode="auto">
          <a:xfrm>
            <a:off x="4279900" y="1389836"/>
            <a:ext cx="1868488" cy="1206872"/>
          </a:xfrm>
          <a:prstGeom prst="rect">
            <a:avLst/>
          </a:pr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35852" name="PA_淘宝店chenying0907 12"/>
          <p:cNvSpPr>
            <a:spLocks noChangeArrowheads="1"/>
          </p:cNvSpPr>
          <p:nvPr>
            <p:custDataLst>
              <p:tags r:id="rId4"/>
            </p:custDataLst>
          </p:nvPr>
        </p:nvSpPr>
        <p:spPr bwMode="auto">
          <a:xfrm>
            <a:off x="6272213" y="1389836"/>
            <a:ext cx="1225550" cy="1206872"/>
          </a:xfrm>
          <a:prstGeom prst="rect">
            <a:avLst/>
          </a:prstGeom>
          <a:solidFill>
            <a:schemeClr val="accent3"/>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sz="1000">
              <a:latin typeface="微软雅黑 Light" panose="020B0502040204020203" pitchFamily="34" charset="-122"/>
              <a:ea typeface="微软雅黑 Light" panose="020B0502040204020203" pitchFamily="34" charset="-122"/>
            </a:endParaRPr>
          </a:p>
        </p:txBody>
      </p:sp>
      <p:sp>
        <p:nvSpPr>
          <p:cNvPr id="35853" name="PA_淘宝店chenying0907 13"/>
          <p:cNvSpPr>
            <a:spLocks noChangeArrowheads="1"/>
          </p:cNvSpPr>
          <p:nvPr>
            <p:custDataLst>
              <p:tags r:id="rId5"/>
            </p:custDataLst>
          </p:nvPr>
        </p:nvSpPr>
        <p:spPr bwMode="auto">
          <a:xfrm>
            <a:off x="6950076" y="2714220"/>
            <a:ext cx="1230313" cy="1206872"/>
          </a:xfrm>
          <a:prstGeom prst="rect">
            <a:avLst/>
          </a:prstGeom>
          <a:solidFill>
            <a:schemeClr val="accent2"/>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35854" name="PA_淘宝店chenying0907 14"/>
          <p:cNvSpPr>
            <a:spLocks noChangeArrowheads="1"/>
          </p:cNvSpPr>
          <p:nvPr>
            <p:custDataLst>
              <p:tags r:id="rId6"/>
            </p:custDataLst>
          </p:nvPr>
        </p:nvSpPr>
        <p:spPr bwMode="auto">
          <a:xfrm>
            <a:off x="2297114" y="3384352"/>
            <a:ext cx="1863725" cy="1224341"/>
          </a:xfrm>
          <a:prstGeom prst="rect">
            <a:avLst/>
          </a:prstGeom>
          <a:solidFill>
            <a:schemeClr val="accent5"/>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35855" name="PA_淘宝店chenying0907 15" descr="160621-20121008053110-8"/>
          <p:cNvSpPr>
            <a:spLocks noChangeArrowheads="1"/>
          </p:cNvSpPr>
          <p:nvPr>
            <p:custDataLst>
              <p:tags r:id="rId7"/>
            </p:custDataLst>
          </p:nvPr>
        </p:nvSpPr>
        <p:spPr bwMode="auto">
          <a:xfrm>
            <a:off x="4279900" y="2714219"/>
            <a:ext cx="2559050" cy="1894473"/>
          </a:xfrm>
          <a:prstGeom prst="rect">
            <a:avLst/>
          </a:prstGeom>
          <a:blipFill dpi="0" rotWithShape="1">
            <a:blip r:embed="rId20"/>
            <a:srcRect/>
            <a:stretch>
              <a:fillRect b="-34896"/>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5856" name="PA_淘宝店chenying0907 16"/>
          <p:cNvSpPr>
            <a:spLocks noChangeArrowheads="1"/>
          </p:cNvSpPr>
          <p:nvPr>
            <p:custDataLst>
              <p:tags r:id="rId8"/>
            </p:custDataLst>
          </p:nvPr>
        </p:nvSpPr>
        <p:spPr bwMode="auto">
          <a:xfrm>
            <a:off x="962025" y="2714220"/>
            <a:ext cx="1206500" cy="1206872"/>
          </a:xfrm>
          <a:prstGeom prst="rect">
            <a:avLst/>
          </a:prstGeom>
          <a:solidFill>
            <a:schemeClr val="accent3"/>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grpSp>
        <p:nvGrpSpPr>
          <p:cNvPr id="35857" name="PA_淘宝店chenying0907 17"/>
          <p:cNvGrpSpPr>
            <a:grpSpLocks/>
          </p:cNvGrpSpPr>
          <p:nvPr>
            <p:custDataLst>
              <p:tags r:id="rId9"/>
            </p:custDataLst>
          </p:nvPr>
        </p:nvGrpSpPr>
        <p:grpSpPr bwMode="auto">
          <a:xfrm>
            <a:off x="7385050" y="3088986"/>
            <a:ext cx="357188" cy="460517"/>
            <a:chOff x="0" y="0"/>
            <a:chExt cx="225" cy="290"/>
          </a:xfrm>
        </p:grpSpPr>
        <p:sp>
          <p:nvSpPr>
            <p:cNvPr id="35858" name="淘宝店chenying0907 18"/>
            <p:cNvSpPr>
              <a:spLocks/>
            </p:cNvSpPr>
            <p:nvPr/>
          </p:nvSpPr>
          <p:spPr bwMode="auto">
            <a:xfrm>
              <a:off x="0" y="0"/>
              <a:ext cx="225" cy="290"/>
            </a:xfrm>
            <a:custGeom>
              <a:avLst/>
              <a:gdLst>
                <a:gd name="T0" fmla="*/ 21 w 95"/>
                <a:gd name="T1" fmla="*/ 112 h 123"/>
                <a:gd name="T2" fmla="*/ 11 w 95"/>
                <a:gd name="T3" fmla="*/ 112 h 123"/>
                <a:gd name="T4" fmla="*/ 11 w 95"/>
                <a:gd name="T5" fmla="*/ 10 h 123"/>
                <a:gd name="T6" fmla="*/ 90 w 95"/>
                <a:gd name="T7" fmla="*/ 10 h 123"/>
                <a:gd name="T8" fmla="*/ 95 w 95"/>
                <a:gd name="T9" fmla="*/ 5 h 123"/>
                <a:gd name="T10" fmla="*/ 90 w 95"/>
                <a:gd name="T11" fmla="*/ 0 h 123"/>
                <a:gd name="T12" fmla="*/ 5 w 95"/>
                <a:gd name="T13" fmla="*/ 0 h 123"/>
                <a:gd name="T14" fmla="*/ 0 w 95"/>
                <a:gd name="T15" fmla="*/ 5 h 123"/>
                <a:gd name="T16" fmla="*/ 0 w 95"/>
                <a:gd name="T17" fmla="*/ 118 h 123"/>
                <a:gd name="T18" fmla="*/ 5 w 95"/>
                <a:gd name="T19" fmla="*/ 123 h 123"/>
                <a:gd name="T20" fmla="*/ 21 w 95"/>
                <a:gd name="T21" fmla="*/ 123 h 123"/>
                <a:gd name="T22" fmla="*/ 26 w 95"/>
                <a:gd name="T23" fmla="*/ 118 h 123"/>
                <a:gd name="T24" fmla="*/ 21 w 95"/>
                <a:gd name="T25" fmla="*/ 11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123">
                  <a:moveTo>
                    <a:pt x="21" y="112"/>
                  </a:moveTo>
                  <a:cubicBezTo>
                    <a:pt x="11" y="112"/>
                    <a:pt x="11" y="112"/>
                    <a:pt x="11" y="112"/>
                  </a:cubicBezTo>
                  <a:cubicBezTo>
                    <a:pt x="11" y="10"/>
                    <a:pt x="11" y="10"/>
                    <a:pt x="11" y="10"/>
                  </a:cubicBezTo>
                  <a:cubicBezTo>
                    <a:pt x="90" y="10"/>
                    <a:pt x="90" y="10"/>
                    <a:pt x="90" y="10"/>
                  </a:cubicBezTo>
                  <a:cubicBezTo>
                    <a:pt x="93" y="10"/>
                    <a:pt x="95" y="8"/>
                    <a:pt x="95" y="5"/>
                  </a:cubicBezTo>
                  <a:cubicBezTo>
                    <a:pt x="95" y="2"/>
                    <a:pt x="93" y="0"/>
                    <a:pt x="90" y="0"/>
                  </a:cubicBezTo>
                  <a:cubicBezTo>
                    <a:pt x="5" y="0"/>
                    <a:pt x="5" y="0"/>
                    <a:pt x="5" y="0"/>
                  </a:cubicBezTo>
                  <a:cubicBezTo>
                    <a:pt x="2" y="0"/>
                    <a:pt x="0" y="2"/>
                    <a:pt x="0" y="5"/>
                  </a:cubicBezTo>
                  <a:cubicBezTo>
                    <a:pt x="0" y="118"/>
                    <a:pt x="0" y="118"/>
                    <a:pt x="0" y="118"/>
                  </a:cubicBezTo>
                  <a:cubicBezTo>
                    <a:pt x="0" y="121"/>
                    <a:pt x="2" y="123"/>
                    <a:pt x="5" y="123"/>
                  </a:cubicBezTo>
                  <a:cubicBezTo>
                    <a:pt x="21" y="123"/>
                    <a:pt x="21" y="123"/>
                    <a:pt x="21" y="123"/>
                  </a:cubicBezTo>
                  <a:cubicBezTo>
                    <a:pt x="24" y="123"/>
                    <a:pt x="26" y="121"/>
                    <a:pt x="26" y="118"/>
                  </a:cubicBezTo>
                  <a:cubicBezTo>
                    <a:pt x="26" y="115"/>
                    <a:pt x="24" y="112"/>
                    <a:pt x="21" y="1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59" name="淘宝店chenying0907 19"/>
            <p:cNvSpPr>
              <a:spLocks/>
            </p:cNvSpPr>
            <p:nvPr/>
          </p:nvSpPr>
          <p:spPr bwMode="auto">
            <a:xfrm>
              <a:off x="142" y="170"/>
              <a:ext cx="83" cy="120"/>
            </a:xfrm>
            <a:custGeom>
              <a:avLst/>
              <a:gdLst>
                <a:gd name="T0" fmla="*/ 30 w 35"/>
                <a:gd name="T1" fmla="*/ 0 h 51"/>
                <a:gd name="T2" fmla="*/ 25 w 35"/>
                <a:gd name="T3" fmla="*/ 5 h 51"/>
                <a:gd name="T4" fmla="*/ 25 w 35"/>
                <a:gd name="T5" fmla="*/ 40 h 51"/>
                <a:gd name="T6" fmla="*/ 5 w 35"/>
                <a:gd name="T7" fmla="*/ 40 h 51"/>
                <a:gd name="T8" fmla="*/ 0 w 35"/>
                <a:gd name="T9" fmla="*/ 46 h 51"/>
                <a:gd name="T10" fmla="*/ 5 w 35"/>
                <a:gd name="T11" fmla="*/ 51 h 51"/>
                <a:gd name="T12" fmla="*/ 30 w 35"/>
                <a:gd name="T13" fmla="*/ 51 h 51"/>
                <a:gd name="T14" fmla="*/ 34 w 35"/>
                <a:gd name="T15" fmla="*/ 49 h 51"/>
                <a:gd name="T16" fmla="*/ 35 w 35"/>
                <a:gd name="T17" fmla="*/ 46 h 51"/>
                <a:gd name="T18" fmla="*/ 35 w 35"/>
                <a:gd name="T19" fmla="*/ 5 h 51"/>
                <a:gd name="T20" fmla="*/ 30 w 35"/>
                <a:gd name="T2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51">
                  <a:moveTo>
                    <a:pt x="30" y="0"/>
                  </a:moveTo>
                  <a:cubicBezTo>
                    <a:pt x="27" y="0"/>
                    <a:pt x="25" y="2"/>
                    <a:pt x="25" y="5"/>
                  </a:cubicBezTo>
                  <a:cubicBezTo>
                    <a:pt x="25" y="40"/>
                    <a:pt x="25" y="40"/>
                    <a:pt x="25" y="40"/>
                  </a:cubicBezTo>
                  <a:cubicBezTo>
                    <a:pt x="5" y="40"/>
                    <a:pt x="5" y="40"/>
                    <a:pt x="5" y="40"/>
                  </a:cubicBezTo>
                  <a:cubicBezTo>
                    <a:pt x="2" y="40"/>
                    <a:pt x="0" y="43"/>
                    <a:pt x="0" y="46"/>
                  </a:cubicBezTo>
                  <a:cubicBezTo>
                    <a:pt x="0" y="49"/>
                    <a:pt x="2" y="51"/>
                    <a:pt x="5" y="51"/>
                  </a:cubicBezTo>
                  <a:cubicBezTo>
                    <a:pt x="30" y="51"/>
                    <a:pt x="30" y="51"/>
                    <a:pt x="30" y="51"/>
                  </a:cubicBezTo>
                  <a:cubicBezTo>
                    <a:pt x="32" y="51"/>
                    <a:pt x="33" y="50"/>
                    <a:pt x="34" y="49"/>
                  </a:cubicBezTo>
                  <a:cubicBezTo>
                    <a:pt x="35" y="48"/>
                    <a:pt x="35" y="47"/>
                    <a:pt x="35" y="46"/>
                  </a:cubicBezTo>
                  <a:cubicBezTo>
                    <a:pt x="35" y="5"/>
                    <a:pt x="35" y="5"/>
                    <a:pt x="35" y="5"/>
                  </a:cubicBezTo>
                  <a:cubicBezTo>
                    <a:pt x="35" y="2"/>
                    <a:pt x="33" y="0"/>
                    <a:pt x="3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0" name="淘宝店chenying0907 20"/>
            <p:cNvSpPr>
              <a:spLocks noEditPoints="1"/>
            </p:cNvSpPr>
            <p:nvPr/>
          </p:nvSpPr>
          <p:spPr bwMode="auto">
            <a:xfrm>
              <a:off x="81" y="59"/>
              <a:ext cx="141" cy="205"/>
            </a:xfrm>
            <a:custGeom>
              <a:avLst/>
              <a:gdLst>
                <a:gd name="T0" fmla="*/ 52 w 60"/>
                <a:gd name="T1" fmla="*/ 2 h 87"/>
                <a:gd name="T2" fmla="*/ 46 w 60"/>
                <a:gd name="T3" fmla="*/ 0 h 87"/>
                <a:gd name="T4" fmla="*/ 35 w 60"/>
                <a:gd name="T5" fmla="*/ 7 h 87"/>
                <a:gd name="T6" fmla="*/ 1 w 60"/>
                <a:gd name="T7" fmla="*/ 66 h 87"/>
                <a:gd name="T8" fmla="*/ 0 w 60"/>
                <a:gd name="T9" fmla="*/ 69 h 87"/>
                <a:gd name="T10" fmla="*/ 0 w 60"/>
                <a:gd name="T11" fmla="*/ 82 h 87"/>
                <a:gd name="T12" fmla="*/ 3 w 60"/>
                <a:gd name="T13" fmla="*/ 87 h 87"/>
                <a:gd name="T14" fmla="*/ 6 w 60"/>
                <a:gd name="T15" fmla="*/ 87 h 87"/>
                <a:gd name="T16" fmla="*/ 8 w 60"/>
                <a:gd name="T17" fmla="*/ 87 h 87"/>
                <a:gd name="T18" fmla="*/ 20 w 60"/>
                <a:gd name="T19" fmla="*/ 80 h 87"/>
                <a:gd name="T20" fmla="*/ 22 w 60"/>
                <a:gd name="T21" fmla="*/ 78 h 87"/>
                <a:gd name="T22" fmla="*/ 56 w 60"/>
                <a:gd name="T23" fmla="*/ 19 h 87"/>
                <a:gd name="T24" fmla="*/ 52 w 60"/>
                <a:gd name="T25" fmla="*/ 2 h 87"/>
                <a:gd name="T26" fmla="*/ 47 w 60"/>
                <a:gd name="T27" fmla="*/ 14 h 87"/>
                <a:gd name="T28" fmla="*/ 14 w 60"/>
                <a:gd name="T29" fmla="*/ 72 h 87"/>
                <a:gd name="T30" fmla="*/ 11 w 60"/>
                <a:gd name="T31" fmla="*/ 73 h 87"/>
                <a:gd name="T32" fmla="*/ 11 w 60"/>
                <a:gd name="T33" fmla="*/ 70 h 87"/>
                <a:gd name="T34" fmla="*/ 44 w 60"/>
                <a:gd name="T35" fmla="*/ 12 h 87"/>
                <a:gd name="T36" fmla="*/ 47 w 60"/>
                <a:gd name="T37" fmla="*/ 11 h 87"/>
                <a:gd name="T38" fmla="*/ 47 w 60"/>
                <a:gd name="T39" fmla="*/ 1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87">
                  <a:moveTo>
                    <a:pt x="52" y="2"/>
                  </a:moveTo>
                  <a:cubicBezTo>
                    <a:pt x="50" y="1"/>
                    <a:pt x="48" y="0"/>
                    <a:pt x="46" y="0"/>
                  </a:cubicBezTo>
                  <a:cubicBezTo>
                    <a:pt x="41" y="0"/>
                    <a:pt x="37" y="3"/>
                    <a:pt x="35" y="7"/>
                  </a:cubicBezTo>
                  <a:cubicBezTo>
                    <a:pt x="1" y="66"/>
                    <a:pt x="1" y="66"/>
                    <a:pt x="1" y="66"/>
                  </a:cubicBezTo>
                  <a:cubicBezTo>
                    <a:pt x="0" y="67"/>
                    <a:pt x="0" y="68"/>
                    <a:pt x="0" y="69"/>
                  </a:cubicBezTo>
                  <a:cubicBezTo>
                    <a:pt x="0" y="82"/>
                    <a:pt x="0" y="82"/>
                    <a:pt x="0" y="82"/>
                  </a:cubicBezTo>
                  <a:cubicBezTo>
                    <a:pt x="0" y="84"/>
                    <a:pt x="1" y="86"/>
                    <a:pt x="3" y="87"/>
                  </a:cubicBezTo>
                  <a:cubicBezTo>
                    <a:pt x="4" y="87"/>
                    <a:pt x="5" y="87"/>
                    <a:pt x="6" y="87"/>
                  </a:cubicBezTo>
                  <a:cubicBezTo>
                    <a:pt x="7" y="87"/>
                    <a:pt x="7" y="87"/>
                    <a:pt x="8" y="87"/>
                  </a:cubicBezTo>
                  <a:cubicBezTo>
                    <a:pt x="20" y="80"/>
                    <a:pt x="20" y="80"/>
                    <a:pt x="20" y="80"/>
                  </a:cubicBezTo>
                  <a:cubicBezTo>
                    <a:pt x="21" y="80"/>
                    <a:pt x="22" y="79"/>
                    <a:pt x="22" y="78"/>
                  </a:cubicBezTo>
                  <a:cubicBezTo>
                    <a:pt x="56" y="19"/>
                    <a:pt x="56" y="19"/>
                    <a:pt x="56" y="19"/>
                  </a:cubicBezTo>
                  <a:cubicBezTo>
                    <a:pt x="60" y="13"/>
                    <a:pt x="58" y="6"/>
                    <a:pt x="52" y="2"/>
                  </a:cubicBezTo>
                  <a:close/>
                  <a:moveTo>
                    <a:pt x="47" y="14"/>
                  </a:moveTo>
                  <a:cubicBezTo>
                    <a:pt x="14" y="72"/>
                    <a:pt x="14" y="72"/>
                    <a:pt x="14" y="72"/>
                  </a:cubicBezTo>
                  <a:cubicBezTo>
                    <a:pt x="11" y="73"/>
                    <a:pt x="11" y="73"/>
                    <a:pt x="11" y="73"/>
                  </a:cubicBezTo>
                  <a:cubicBezTo>
                    <a:pt x="11" y="70"/>
                    <a:pt x="11" y="70"/>
                    <a:pt x="11" y="70"/>
                  </a:cubicBezTo>
                  <a:cubicBezTo>
                    <a:pt x="44" y="12"/>
                    <a:pt x="44" y="12"/>
                    <a:pt x="44" y="12"/>
                  </a:cubicBezTo>
                  <a:cubicBezTo>
                    <a:pt x="44" y="11"/>
                    <a:pt x="46" y="11"/>
                    <a:pt x="47" y="11"/>
                  </a:cubicBezTo>
                  <a:cubicBezTo>
                    <a:pt x="47" y="12"/>
                    <a:pt x="48" y="13"/>
                    <a:pt x="47"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1" name="淘宝店chenying0907 21"/>
            <p:cNvSpPr>
              <a:spLocks/>
            </p:cNvSpPr>
            <p:nvPr/>
          </p:nvSpPr>
          <p:spPr bwMode="auto">
            <a:xfrm>
              <a:off x="41" y="83"/>
              <a:ext cx="89" cy="23"/>
            </a:xfrm>
            <a:custGeom>
              <a:avLst/>
              <a:gdLst>
                <a:gd name="T0" fmla="*/ 38 w 38"/>
                <a:gd name="T1" fmla="*/ 5 h 10"/>
                <a:gd name="T2" fmla="*/ 32 w 38"/>
                <a:gd name="T3" fmla="*/ 0 h 10"/>
                <a:gd name="T4" fmla="*/ 6 w 38"/>
                <a:gd name="T5" fmla="*/ 0 h 10"/>
                <a:gd name="T6" fmla="*/ 0 w 38"/>
                <a:gd name="T7" fmla="*/ 5 h 10"/>
                <a:gd name="T8" fmla="*/ 6 w 38"/>
                <a:gd name="T9" fmla="*/ 10 h 10"/>
                <a:gd name="T10" fmla="*/ 32 w 38"/>
                <a:gd name="T11" fmla="*/ 10 h 10"/>
                <a:gd name="T12" fmla="*/ 38 w 38"/>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38" h="10">
                  <a:moveTo>
                    <a:pt x="38" y="5"/>
                  </a:moveTo>
                  <a:cubicBezTo>
                    <a:pt x="38" y="2"/>
                    <a:pt x="35" y="0"/>
                    <a:pt x="32" y="0"/>
                  </a:cubicBezTo>
                  <a:cubicBezTo>
                    <a:pt x="6" y="0"/>
                    <a:pt x="6" y="0"/>
                    <a:pt x="6" y="0"/>
                  </a:cubicBezTo>
                  <a:cubicBezTo>
                    <a:pt x="3" y="0"/>
                    <a:pt x="0" y="2"/>
                    <a:pt x="0" y="5"/>
                  </a:cubicBezTo>
                  <a:cubicBezTo>
                    <a:pt x="0" y="8"/>
                    <a:pt x="3" y="10"/>
                    <a:pt x="6" y="10"/>
                  </a:cubicBezTo>
                  <a:cubicBezTo>
                    <a:pt x="32" y="10"/>
                    <a:pt x="32" y="10"/>
                    <a:pt x="32" y="10"/>
                  </a:cubicBezTo>
                  <a:cubicBezTo>
                    <a:pt x="35" y="10"/>
                    <a:pt x="38" y="8"/>
                    <a:pt x="38"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2" name="淘宝店chenying0907 22"/>
            <p:cNvSpPr>
              <a:spLocks/>
            </p:cNvSpPr>
            <p:nvPr/>
          </p:nvSpPr>
          <p:spPr bwMode="auto">
            <a:xfrm>
              <a:off x="41" y="132"/>
              <a:ext cx="56" cy="24"/>
            </a:xfrm>
            <a:custGeom>
              <a:avLst/>
              <a:gdLst>
                <a:gd name="T0" fmla="*/ 6 w 24"/>
                <a:gd name="T1" fmla="*/ 0 h 10"/>
                <a:gd name="T2" fmla="*/ 0 w 24"/>
                <a:gd name="T3" fmla="*/ 5 h 10"/>
                <a:gd name="T4" fmla="*/ 6 w 24"/>
                <a:gd name="T5" fmla="*/ 10 h 10"/>
                <a:gd name="T6" fmla="*/ 19 w 24"/>
                <a:gd name="T7" fmla="*/ 10 h 10"/>
                <a:gd name="T8" fmla="*/ 24 w 24"/>
                <a:gd name="T9" fmla="*/ 5 h 10"/>
                <a:gd name="T10" fmla="*/ 19 w 24"/>
                <a:gd name="T11" fmla="*/ 0 h 10"/>
                <a:gd name="T12" fmla="*/ 6 w 24"/>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4" h="10">
                  <a:moveTo>
                    <a:pt x="6" y="0"/>
                  </a:moveTo>
                  <a:cubicBezTo>
                    <a:pt x="3" y="0"/>
                    <a:pt x="0" y="2"/>
                    <a:pt x="0" y="5"/>
                  </a:cubicBezTo>
                  <a:cubicBezTo>
                    <a:pt x="0" y="8"/>
                    <a:pt x="3" y="10"/>
                    <a:pt x="6" y="10"/>
                  </a:cubicBezTo>
                  <a:cubicBezTo>
                    <a:pt x="19" y="10"/>
                    <a:pt x="19" y="10"/>
                    <a:pt x="19" y="10"/>
                  </a:cubicBezTo>
                  <a:cubicBezTo>
                    <a:pt x="22" y="10"/>
                    <a:pt x="24" y="8"/>
                    <a:pt x="24" y="5"/>
                  </a:cubicBezTo>
                  <a:cubicBezTo>
                    <a:pt x="24" y="2"/>
                    <a:pt x="22" y="0"/>
                    <a:pt x="19" y="0"/>
                  </a:cubicBez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5863" name="PA_淘宝店chenying0907 23"/>
          <p:cNvGrpSpPr>
            <a:grpSpLocks/>
          </p:cNvGrpSpPr>
          <p:nvPr>
            <p:custDataLst>
              <p:tags r:id="rId10"/>
            </p:custDataLst>
          </p:nvPr>
        </p:nvGrpSpPr>
        <p:grpSpPr bwMode="auto">
          <a:xfrm>
            <a:off x="6661151" y="1734430"/>
            <a:ext cx="442913" cy="443049"/>
            <a:chOff x="0" y="0"/>
            <a:chExt cx="279" cy="279"/>
          </a:xfrm>
        </p:grpSpPr>
        <p:sp>
          <p:nvSpPr>
            <p:cNvPr id="35864" name="淘宝店chenying0907 24"/>
            <p:cNvSpPr>
              <a:spLocks noEditPoints="1"/>
            </p:cNvSpPr>
            <p:nvPr/>
          </p:nvSpPr>
          <p:spPr bwMode="auto">
            <a:xfrm>
              <a:off x="0" y="0"/>
              <a:ext cx="279" cy="279"/>
            </a:xfrm>
            <a:custGeom>
              <a:avLst/>
              <a:gdLst>
                <a:gd name="T0" fmla="*/ 114 w 118"/>
                <a:gd name="T1" fmla="*/ 46 h 118"/>
                <a:gd name="T2" fmla="*/ 103 w 118"/>
                <a:gd name="T3" fmla="*/ 38 h 118"/>
                <a:gd name="T4" fmla="*/ 107 w 118"/>
                <a:gd name="T5" fmla="*/ 24 h 118"/>
                <a:gd name="T6" fmla="*/ 89 w 118"/>
                <a:gd name="T7" fmla="*/ 11 h 118"/>
                <a:gd name="T8" fmla="*/ 76 w 118"/>
                <a:gd name="T9" fmla="*/ 13 h 118"/>
                <a:gd name="T10" fmla="*/ 68 w 118"/>
                <a:gd name="T11" fmla="*/ 1 h 118"/>
                <a:gd name="T12" fmla="*/ 46 w 118"/>
                <a:gd name="T13" fmla="*/ 4 h 118"/>
                <a:gd name="T14" fmla="*/ 39 w 118"/>
                <a:gd name="T15" fmla="*/ 15 h 118"/>
                <a:gd name="T16" fmla="*/ 24 w 118"/>
                <a:gd name="T17" fmla="*/ 11 h 118"/>
                <a:gd name="T18" fmla="*/ 11 w 118"/>
                <a:gd name="T19" fmla="*/ 29 h 118"/>
                <a:gd name="T20" fmla="*/ 14 w 118"/>
                <a:gd name="T21" fmla="*/ 43 h 118"/>
                <a:gd name="T22" fmla="*/ 1 w 118"/>
                <a:gd name="T23" fmla="*/ 50 h 118"/>
                <a:gd name="T24" fmla="*/ 1 w 118"/>
                <a:gd name="T25" fmla="*/ 68 h 118"/>
                <a:gd name="T26" fmla="*/ 14 w 118"/>
                <a:gd name="T27" fmla="*/ 75 h 118"/>
                <a:gd name="T28" fmla="*/ 11 w 118"/>
                <a:gd name="T29" fmla="*/ 89 h 118"/>
                <a:gd name="T30" fmla="*/ 24 w 118"/>
                <a:gd name="T31" fmla="*/ 106 h 118"/>
                <a:gd name="T32" fmla="*/ 39 w 118"/>
                <a:gd name="T33" fmla="*/ 103 h 118"/>
                <a:gd name="T34" fmla="*/ 46 w 118"/>
                <a:gd name="T35" fmla="*/ 114 h 118"/>
                <a:gd name="T36" fmla="*/ 59 w 118"/>
                <a:gd name="T37" fmla="*/ 118 h 118"/>
                <a:gd name="T38" fmla="*/ 72 w 118"/>
                <a:gd name="T39" fmla="*/ 114 h 118"/>
                <a:gd name="T40" fmla="*/ 80 w 118"/>
                <a:gd name="T41" fmla="*/ 103 h 118"/>
                <a:gd name="T42" fmla="*/ 94 w 118"/>
                <a:gd name="T43" fmla="*/ 106 h 118"/>
                <a:gd name="T44" fmla="*/ 107 w 118"/>
                <a:gd name="T45" fmla="*/ 89 h 118"/>
                <a:gd name="T46" fmla="*/ 105 w 118"/>
                <a:gd name="T47" fmla="*/ 75 h 118"/>
                <a:gd name="T48" fmla="*/ 118 w 118"/>
                <a:gd name="T49" fmla="*/ 68 h 118"/>
                <a:gd name="T50" fmla="*/ 118 w 118"/>
                <a:gd name="T51" fmla="*/ 50 h 118"/>
                <a:gd name="T52" fmla="*/ 99 w 118"/>
                <a:gd name="T53" fmla="*/ 66 h 118"/>
                <a:gd name="T54" fmla="*/ 93 w 118"/>
                <a:gd name="T55" fmla="*/ 77 h 118"/>
                <a:gd name="T56" fmla="*/ 97 w 118"/>
                <a:gd name="T57" fmla="*/ 90 h 118"/>
                <a:gd name="T58" fmla="*/ 82 w 118"/>
                <a:gd name="T59" fmla="*/ 92 h 118"/>
                <a:gd name="T60" fmla="*/ 70 w 118"/>
                <a:gd name="T61" fmla="*/ 96 h 118"/>
                <a:gd name="T62" fmla="*/ 64 w 118"/>
                <a:gd name="T63" fmla="*/ 107 h 118"/>
                <a:gd name="T64" fmla="*/ 52 w 118"/>
                <a:gd name="T65" fmla="*/ 99 h 118"/>
                <a:gd name="T66" fmla="*/ 41 w 118"/>
                <a:gd name="T67" fmla="*/ 93 h 118"/>
                <a:gd name="T68" fmla="*/ 28 w 118"/>
                <a:gd name="T69" fmla="*/ 96 h 118"/>
                <a:gd name="T70" fmla="*/ 26 w 118"/>
                <a:gd name="T71" fmla="*/ 82 h 118"/>
                <a:gd name="T72" fmla="*/ 23 w 118"/>
                <a:gd name="T73" fmla="*/ 70 h 118"/>
                <a:gd name="T74" fmla="*/ 11 w 118"/>
                <a:gd name="T75" fmla="*/ 63 h 118"/>
                <a:gd name="T76" fmla="*/ 11 w 118"/>
                <a:gd name="T77" fmla="*/ 54 h 118"/>
                <a:gd name="T78" fmla="*/ 23 w 118"/>
                <a:gd name="T79" fmla="*/ 48 h 118"/>
                <a:gd name="T80" fmla="*/ 26 w 118"/>
                <a:gd name="T81" fmla="*/ 36 h 118"/>
                <a:gd name="T82" fmla="*/ 28 w 118"/>
                <a:gd name="T83" fmla="*/ 21 h 118"/>
                <a:gd name="T84" fmla="*/ 41 w 118"/>
                <a:gd name="T85" fmla="*/ 25 h 118"/>
                <a:gd name="T86" fmla="*/ 52 w 118"/>
                <a:gd name="T87" fmla="*/ 19 h 118"/>
                <a:gd name="T88" fmla="*/ 64 w 118"/>
                <a:gd name="T89" fmla="*/ 10 h 118"/>
                <a:gd name="T90" fmla="*/ 70 w 118"/>
                <a:gd name="T91" fmla="*/ 22 h 118"/>
                <a:gd name="T92" fmla="*/ 82 w 118"/>
                <a:gd name="T93" fmla="*/ 25 h 118"/>
                <a:gd name="T94" fmla="*/ 97 w 118"/>
                <a:gd name="T95" fmla="*/ 28 h 118"/>
                <a:gd name="T96" fmla="*/ 93 w 118"/>
                <a:gd name="T97" fmla="*/ 41 h 118"/>
                <a:gd name="T98" fmla="*/ 99 w 118"/>
                <a:gd name="T99" fmla="*/ 51 h 118"/>
                <a:gd name="T100" fmla="*/ 108 w 118"/>
                <a:gd name="T101" fmla="*/ 5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8" h="118">
                  <a:moveTo>
                    <a:pt x="118" y="50"/>
                  </a:moveTo>
                  <a:cubicBezTo>
                    <a:pt x="117" y="48"/>
                    <a:pt x="116" y="46"/>
                    <a:pt x="114" y="46"/>
                  </a:cubicBezTo>
                  <a:cubicBezTo>
                    <a:pt x="105" y="43"/>
                    <a:pt x="105" y="43"/>
                    <a:pt x="105" y="43"/>
                  </a:cubicBezTo>
                  <a:cubicBezTo>
                    <a:pt x="104" y="41"/>
                    <a:pt x="104" y="39"/>
                    <a:pt x="103" y="38"/>
                  </a:cubicBezTo>
                  <a:cubicBezTo>
                    <a:pt x="107" y="29"/>
                    <a:pt x="107" y="29"/>
                    <a:pt x="107" y="29"/>
                  </a:cubicBezTo>
                  <a:cubicBezTo>
                    <a:pt x="108" y="27"/>
                    <a:pt x="108" y="25"/>
                    <a:pt x="107" y="24"/>
                  </a:cubicBezTo>
                  <a:cubicBezTo>
                    <a:pt x="103" y="19"/>
                    <a:pt x="99" y="15"/>
                    <a:pt x="94" y="11"/>
                  </a:cubicBezTo>
                  <a:cubicBezTo>
                    <a:pt x="93" y="10"/>
                    <a:pt x="91" y="10"/>
                    <a:pt x="89" y="11"/>
                  </a:cubicBezTo>
                  <a:cubicBezTo>
                    <a:pt x="80" y="15"/>
                    <a:pt x="80" y="15"/>
                    <a:pt x="80" y="15"/>
                  </a:cubicBezTo>
                  <a:cubicBezTo>
                    <a:pt x="79" y="14"/>
                    <a:pt x="77" y="14"/>
                    <a:pt x="76" y="13"/>
                  </a:cubicBezTo>
                  <a:cubicBezTo>
                    <a:pt x="72" y="4"/>
                    <a:pt x="72" y="4"/>
                    <a:pt x="72" y="4"/>
                  </a:cubicBezTo>
                  <a:cubicBezTo>
                    <a:pt x="72" y="2"/>
                    <a:pt x="70" y="1"/>
                    <a:pt x="68" y="1"/>
                  </a:cubicBezTo>
                  <a:cubicBezTo>
                    <a:pt x="62" y="0"/>
                    <a:pt x="57" y="0"/>
                    <a:pt x="50" y="1"/>
                  </a:cubicBezTo>
                  <a:cubicBezTo>
                    <a:pt x="49" y="1"/>
                    <a:pt x="47" y="2"/>
                    <a:pt x="46" y="4"/>
                  </a:cubicBezTo>
                  <a:cubicBezTo>
                    <a:pt x="43" y="13"/>
                    <a:pt x="43" y="13"/>
                    <a:pt x="43" y="13"/>
                  </a:cubicBezTo>
                  <a:cubicBezTo>
                    <a:pt x="42" y="14"/>
                    <a:pt x="40" y="14"/>
                    <a:pt x="39" y="15"/>
                  </a:cubicBezTo>
                  <a:cubicBezTo>
                    <a:pt x="30" y="11"/>
                    <a:pt x="30" y="11"/>
                    <a:pt x="30" y="11"/>
                  </a:cubicBezTo>
                  <a:cubicBezTo>
                    <a:pt x="28" y="10"/>
                    <a:pt x="26" y="10"/>
                    <a:pt x="24" y="11"/>
                  </a:cubicBezTo>
                  <a:cubicBezTo>
                    <a:pt x="20" y="15"/>
                    <a:pt x="15" y="19"/>
                    <a:pt x="12" y="24"/>
                  </a:cubicBezTo>
                  <a:cubicBezTo>
                    <a:pt x="11" y="25"/>
                    <a:pt x="11" y="27"/>
                    <a:pt x="11" y="29"/>
                  </a:cubicBezTo>
                  <a:cubicBezTo>
                    <a:pt x="16" y="38"/>
                    <a:pt x="16" y="38"/>
                    <a:pt x="16" y="38"/>
                  </a:cubicBezTo>
                  <a:cubicBezTo>
                    <a:pt x="15" y="39"/>
                    <a:pt x="14" y="41"/>
                    <a:pt x="14" y="43"/>
                  </a:cubicBezTo>
                  <a:cubicBezTo>
                    <a:pt x="4" y="46"/>
                    <a:pt x="4" y="46"/>
                    <a:pt x="4" y="46"/>
                  </a:cubicBezTo>
                  <a:cubicBezTo>
                    <a:pt x="3" y="46"/>
                    <a:pt x="1" y="48"/>
                    <a:pt x="1" y="50"/>
                  </a:cubicBezTo>
                  <a:cubicBezTo>
                    <a:pt x="1" y="53"/>
                    <a:pt x="0" y="56"/>
                    <a:pt x="0" y="59"/>
                  </a:cubicBezTo>
                  <a:cubicBezTo>
                    <a:pt x="0" y="62"/>
                    <a:pt x="1" y="64"/>
                    <a:pt x="1" y="68"/>
                  </a:cubicBezTo>
                  <a:cubicBezTo>
                    <a:pt x="1" y="70"/>
                    <a:pt x="3" y="71"/>
                    <a:pt x="4" y="72"/>
                  </a:cubicBezTo>
                  <a:cubicBezTo>
                    <a:pt x="14" y="75"/>
                    <a:pt x="14" y="75"/>
                    <a:pt x="14" y="75"/>
                  </a:cubicBezTo>
                  <a:cubicBezTo>
                    <a:pt x="14" y="77"/>
                    <a:pt x="15" y="78"/>
                    <a:pt x="16" y="80"/>
                  </a:cubicBezTo>
                  <a:cubicBezTo>
                    <a:pt x="11" y="89"/>
                    <a:pt x="11" y="89"/>
                    <a:pt x="11" y="89"/>
                  </a:cubicBezTo>
                  <a:cubicBezTo>
                    <a:pt x="11" y="90"/>
                    <a:pt x="11" y="92"/>
                    <a:pt x="12" y="94"/>
                  </a:cubicBezTo>
                  <a:cubicBezTo>
                    <a:pt x="15" y="99"/>
                    <a:pt x="20" y="103"/>
                    <a:pt x="24" y="106"/>
                  </a:cubicBezTo>
                  <a:cubicBezTo>
                    <a:pt x="26" y="107"/>
                    <a:pt x="28" y="108"/>
                    <a:pt x="30" y="107"/>
                  </a:cubicBezTo>
                  <a:cubicBezTo>
                    <a:pt x="39" y="103"/>
                    <a:pt x="39" y="103"/>
                    <a:pt x="39" y="103"/>
                  </a:cubicBezTo>
                  <a:cubicBezTo>
                    <a:pt x="40" y="103"/>
                    <a:pt x="42" y="104"/>
                    <a:pt x="43" y="104"/>
                  </a:cubicBezTo>
                  <a:cubicBezTo>
                    <a:pt x="46" y="114"/>
                    <a:pt x="46" y="114"/>
                    <a:pt x="46" y="114"/>
                  </a:cubicBezTo>
                  <a:cubicBezTo>
                    <a:pt x="47" y="116"/>
                    <a:pt x="49" y="117"/>
                    <a:pt x="50" y="117"/>
                  </a:cubicBezTo>
                  <a:cubicBezTo>
                    <a:pt x="54" y="118"/>
                    <a:pt x="57" y="118"/>
                    <a:pt x="59" y="118"/>
                  </a:cubicBezTo>
                  <a:cubicBezTo>
                    <a:pt x="62" y="118"/>
                    <a:pt x="65" y="118"/>
                    <a:pt x="68" y="117"/>
                  </a:cubicBezTo>
                  <a:cubicBezTo>
                    <a:pt x="70" y="117"/>
                    <a:pt x="72" y="116"/>
                    <a:pt x="72" y="114"/>
                  </a:cubicBezTo>
                  <a:cubicBezTo>
                    <a:pt x="76" y="104"/>
                    <a:pt x="76" y="104"/>
                    <a:pt x="76" y="104"/>
                  </a:cubicBezTo>
                  <a:cubicBezTo>
                    <a:pt x="77" y="104"/>
                    <a:pt x="79" y="103"/>
                    <a:pt x="80" y="103"/>
                  </a:cubicBezTo>
                  <a:cubicBezTo>
                    <a:pt x="89" y="107"/>
                    <a:pt x="89" y="107"/>
                    <a:pt x="89" y="107"/>
                  </a:cubicBezTo>
                  <a:cubicBezTo>
                    <a:pt x="91" y="108"/>
                    <a:pt x="93" y="107"/>
                    <a:pt x="94" y="106"/>
                  </a:cubicBezTo>
                  <a:cubicBezTo>
                    <a:pt x="99" y="103"/>
                    <a:pt x="103" y="99"/>
                    <a:pt x="107" y="94"/>
                  </a:cubicBezTo>
                  <a:cubicBezTo>
                    <a:pt x="108" y="92"/>
                    <a:pt x="108" y="90"/>
                    <a:pt x="107" y="89"/>
                  </a:cubicBezTo>
                  <a:cubicBezTo>
                    <a:pt x="103" y="80"/>
                    <a:pt x="103" y="80"/>
                    <a:pt x="103" y="80"/>
                  </a:cubicBezTo>
                  <a:cubicBezTo>
                    <a:pt x="104" y="78"/>
                    <a:pt x="104" y="77"/>
                    <a:pt x="105" y="75"/>
                  </a:cubicBezTo>
                  <a:cubicBezTo>
                    <a:pt x="114" y="72"/>
                    <a:pt x="114" y="72"/>
                    <a:pt x="114" y="72"/>
                  </a:cubicBezTo>
                  <a:cubicBezTo>
                    <a:pt x="116" y="71"/>
                    <a:pt x="117" y="70"/>
                    <a:pt x="118" y="68"/>
                  </a:cubicBezTo>
                  <a:cubicBezTo>
                    <a:pt x="118" y="64"/>
                    <a:pt x="118" y="62"/>
                    <a:pt x="118" y="59"/>
                  </a:cubicBezTo>
                  <a:cubicBezTo>
                    <a:pt x="118" y="56"/>
                    <a:pt x="118" y="53"/>
                    <a:pt x="118" y="50"/>
                  </a:cubicBezTo>
                  <a:close/>
                  <a:moveTo>
                    <a:pt x="108" y="63"/>
                  </a:moveTo>
                  <a:cubicBezTo>
                    <a:pt x="99" y="66"/>
                    <a:pt x="99" y="66"/>
                    <a:pt x="99" y="66"/>
                  </a:cubicBezTo>
                  <a:cubicBezTo>
                    <a:pt x="98" y="67"/>
                    <a:pt x="97" y="68"/>
                    <a:pt x="96" y="70"/>
                  </a:cubicBezTo>
                  <a:cubicBezTo>
                    <a:pt x="95" y="72"/>
                    <a:pt x="94" y="75"/>
                    <a:pt x="93" y="77"/>
                  </a:cubicBezTo>
                  <a:cubicBezTo>
                    <a:pt x="92" y="79"/>
                    <a:pt x="92" y="80"/>
                    <a:pt x="93" y="82"/>
                  </a:cubicBezTo>
                  <a:cubicBezTo>
                    <a:pt x="97" y="90"/>
                    <a:pt x="97" y="90"/>
                    <a:pt x="97" y="90"/>
                  </a:cubicBezTo>
                  <a:cubicBezTo>
                    <a:pt x="95" y="92"/>
                    <a:pt x="93" y="94"/>
                    <a:pt x="91" y="96"/>
                  </a:cubicBezTo>
                  <a:cubicBezTo>
                    <a:pt x="82" y="92"/>
                    <a:pt x="82" y="92"/>
                    <a:pt x="82" y="92"/>
                  </a:cubicBezTo>
                  <a:cubicBezTo>
                    <a:pt x="81" y="92"/>
                    <a:pt x="79" y="92"/>
                    <a:pt x="78" y="93"/>
                  </a:cubicBezTo>
                  <a:cubicBezTo>
                    <a:pt x="75" y="94"/>
                    <a:pt x="73" y="95"/>
                    <a:pt x="70" y="96"/>
                  </a:cubicBezTo>
                  <a:cubicBezTo>
                    <a:pt x="69" y="96"/>
                    <a:pt x="67" y="97"/>
                    <a:pt x="67" y="99"/>
                  </a:cubicBezTo>
                  <a:cubicBezTo>
                    <a:pt x="64" y="107"/>
                    <a:pt x="64" y="107"/>
                    <a:pt x="64" y="107"/>
                  </a:cubicBezTo>
                  <a:cubicBezTo>
                    <a:pt x="61" y="108"/>
                    <a:pt x="58" y="108"/>
                    <a:pt x="55" y="107"/>
                  </a:cubicBezTo>
                  <a:cubicBezTo>
                    <a:pt x="52" y="99"/>
                    <a:pt x="52" y="99"/>
                    <a:pt x="52" y="99"/>
                  </a:cubicBezTo>
                  <a:cubicBezTo>
                    <a:pt x="51" y="97"/>
                    <a:pt x="50" y="96"/>
                    <a:pt x="48" y="96"/>
                  </a:cubicBezTo>
                  <a:cubicBezTo>
                    <a:pt x="46" y="95"/>
                    <a:pt x="43" y="94"/>
                    <a:pt x="41" y="93"/>
                  </a:cubicBezTo>
                  <a:cubicBezTo>
                    <a:pt x="40" y="92"/>
                    <a:pt x="38" y="92"/>
                    <a:pt x="36" y="92"/>
                  </a:cubicBezTo>
                  <a:cubicBezTo>
                    <a:pt x="28" y="96"/>
                    <a:pt x="28" y="96"/>
                    <a:pt x="28" y="96"/>
                  </a:cubicBezTo>
                  <a:cubicBezTo>
                    <a:pt x="26" y="94"/>
                    <a:pt x="24" y="92"/>
                    <a:pt x="22" y="90"/>
                  </a:cubicBezTo>
                  <a:cubicBezTo>
                    <a:pt x="26" y="82"/>
                    <a:pt x="26" y="82"/>
                    <a:pt x="26" y="82"/>
                  </a:cubicBezTo>
                  <a:cubicBezTo>
                    <a:pt x="26" y="80"/>
                    <a:pt x="26" y="79"/>
                    <a:pt x="26" y="77"/>
                  </a:cubicBezTo>
                  <a:cubicBezTo>
                    <a:pt x="24" y="75"/>
                    <a:pt x="23" y="72"/>
                    <a:pt x="23" y="70"/>
                  </a:cubicBezTo>
                  <a:cubicBezTo>
                    <a:pt x="22" y="68"/>
                    <a:pt x="21" y="67"/>
                    <a:pt x="19" y="66"/>
                  </a:cubicBezTo>
                  <a:cubicBezTo>
                    <a:pt x="11" y="63"/>
                    <a:pt x="11" y="63"/>
                    <a:pt x="11" y="63"/>
                  </a:cubicBezTo>
                  <a:cubicBezTo>
                    <a:pt x="11" y="62"/>
                    <a:pt x="10" y="60"/>
                    <a:pt x="10" y="59"/>
                  </a:cubicBezTo>
                  <a:cubicBezTo>
                    <a:pt x="10" y="57"/>
                    <a:pt x="11" y="56"/>
                    <a:pt x="11" y="54"/>
                  </a:cubicBezTo>
                  <a:cubicBezTo>
                    <a:pt x="19" y="51"/>
                    <a:pt x="19" y="51"/>
                    <a:pt x="19" y="51"/>
                  </a:cubicBezTo>
                  <a:cubicBezTo>
                    <a:pt x="21" y="51"/>
                    <a:pt x="22" y="49"/>
                    <a:pt x="23" y="48"/>
                  </a:cubicBezTo>
                  <a:cubicBezTo>
                    <a:pt x="23" y="45"/>
                    <a:pt x="24" y="43"/>
                    <a:pt x="26" y="41"/>
                  </a:cubicBezTo>
                  <a:cubicBezTo>
                    <a:pt x="26" y="39"/>
                    <a:pt x="26" y="37"/>
                    <a:pt x="26" y="36"/>
                  </a:cubicBezTo>
                  <a:cubicBezTo>
                    <a:pt x="22" y="28"/>
                    <a:pt x="22" y="28"/>
                    <a:pt x="22" y="28"/>
                  </a:cubicBezTo>
                  <a:cubicBezTo>
                    <a:pt x="24" y="25"/>
                    <a:pt x="26" y="23"/>
                    <a:pt x="28" y="21"/>
                  </a:cubicBezTo>
                  <a:cubicBezTo>
                    <a:pt x="36" y="25"/>
                    <a:pt x="36" y="25"/>
                    <a:pt x="36" y="25"/>
                  </a:cubicBezTo>
                  <a:cubicBezTo>
                    <a:pt x="38" y="26"/>
                    <a:pt x="40" y="26"/>
                    <a:pt x="41" y="25"/>
                  </a:cubicBezTo>
                  <a:cubicBezTo>
                    <a:pt x="43" y="24"/>
                    <a:pt x="46" y="23"/>
                    <a:pt x="48" y="22"/>
                  </a:cubicBezTo>
                  <a:cubicBezTo>
                    <a:pt x="50" y="22"/>
                    <a:pt x="51" y="20"/>
                    <a:pt x="52" y="19"/>
                  </a:cubicBezTo>
                  <a:cubicBezTo>
                    <a:pt x="55" y="10"/>
                    <a:pt x="55" y="10"/>
                    <a:pt x="55" y="10"/>
                  </a:cubicBezTo>
                  <a:cubicBezTo>
                    <a:pt x="58" y="10"/>
                    <a:pt x="61" y="10"/>
                    <a:pt x="64" y="10"/>
                  </a:cubicBezTo>
                  <a:cubicBezTo>
                    <a:pt x="67" y="19"/>
                    <a:pt x="67" y="19"/>
                    <a:pt x="67" y="19"/>
                  </a:cubicBezTo>
                  <a:cubicBezTo>
                    <a:pt x="67" y="20"/>
                    <a:pt x="69" y="22"/>
                    <a:pt x="70" y="22"/>
                  </a:cubicBezTo>
                  <a:cubicBezTo>
                    <a:pt x="73" y="23"/>
                    <a:pt x="75" y="24"/>
                    <a:pt x="78" y="25"/>
                  </a:cubicBezTo>
                  <a:cubicBezTo>
                    <a:pt x="79" y="26"/>
                    <a:pt x="81" y="26"/>
                    <a:pt x="82" y="25"/>
                  </a:cubicBezTo>
                  <a:cubicBezTo>
                    <a:pt x="91" y="21"/>
                    <a:pt x="91" y="21"/>
                    <a:pt x="91" y="21"/>
                  </a:cubicBezTo>
                  <a:cubicBezTo>
                    <a:pt x="93" y="23"/>
                    <a:pt x="95" y="25"/>
                    <a:pt x="97" y="28"/>
                  </a:cubicBezTo>
                  <a:cubicBezTo>
                    <a:pt x="93" y="36"/>
                    <a:pt x="93" y="36"/>
                    <a:pt x="93" y="36"/>
                  </a:cubicBezTo>
                  <a:cubicBezTo>
                    <a:pt x="92" y="37"/>
                    <a:pt x="92" y="39"/>
                    <a:pt x="93" y="41"/>
                  </a:cubicBezTo>
                  <a:cubicBezTo>
                    <a:pt x="94" y="43"/>
                    <a:pt x="95" y="45"/>
                    <a:pt x="96" y="48"/>
                  </a:cubicBezTo>
                  <a:cubicBezTo>
                    <a:pt x="97" y="49"/>
                    <a:pt x="98" y="51"/>
                    <a:pt x="99" y="51"/>
                  </a:cubicBezTo>
                  <a:cubicBezTo>
                    <a:pt x="108" y="54"/>
                    <a:pt x="108" y="54"/>
                    <a:pt x="108" y="54"/>
                  </a:cubicBezTo>
                  <a:cubicBezTo>
                    <a:pt x="108" y="56"/>
                    <a:pt x="108" y="57"/>
                    <a:pt x="108" y="59"/>
                  </a:cubicBezTo>
                  <a:cubicBezTo>
                    <a:pt x="108" y="60"/>
                    <a:pt x="108" y="62"/>
                    <a:pt x="108"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5" name="淘宝店chenying0907 25"/>
            <p:cNvSpPr>
              <a:spLocks noEditPoints="1"/>
            </p:cNvSpPr>
            <p:nvPr/>
          </p:nvSpPr>
          <p:spPr bwMode="auto">
            <a:xfrm>
              <a:off x="86" y="80"/>
              <a:ext cx="111" cy="111"/>
            </a:xfrm>
            <a:custGeom>
              <a:avLst/>
              <a:gdLst>
                <a:gd name="T0" fmla="*/ 23 w 47"/>
                <a:gd name="T1" fmla="*/ 0 h 47"/>
                <a:gd name="T2" fmla="*/ 0 w 47"/>
                <a:gd name="T3" fmla="*/ 24 h 47"/>
                <a:gd name="T4" fmla="*/ 23 w 47"/>
                <a:gd name="T5" fmla="*/ 47 h 47"/>
                <a:gd name="T6" fmla="*/ 47 w 47"/>
                <a:gd name="T7" fmla="*/ 24 h 47"/>
                <a:gd name="T8" fmla="*/ 23 w 47"/>
                <a:gd name="T9" fmla="*/ 0 h 47"/>
                <a:gd name="T10" fmla="*/ 23 w 47"/>
                <a:gd name="T11" fmla="*/ 37 h 47"/>
                <a:gd name="T12" fmla="*/ 10 w 47"/>
                <a:gd name="T13" fmla="*/ 24 h 47"/>
                <a:gd name="T14" fmla="*/ 23 w 47"/>
                <a:gd name="T15" fmla="*/ 10 h 47"/>
                <a:gd name="T16" fmla="*/ 37 w 47"/>
                <a:gd name="T17" fmla="*/ 24 h 47"/>
                <a:gd name="T18" fmla="*/ 23 w 47"/>
                <a:gd name="T19" fmla="*/ 3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3" y="0"/>
                  </a:moveTo>
                  <a:cubicBezTo>
                    <a:pt x="10" y="0"/>
                    <a:pt x="0" y="11"/>
                    <a:pt x="0" y="24"/>
                  </a:cubicBezTo>
                  <a:cubicBezTo>
                    <a:pt x="0" y="37"/>
                    <a:pt x="10" y="47"/>
                    <a:pt x="23" y="47"/>
                  </a:cubicBezTo>
                  <a:cubicBezTo>
                    <a:pt x="36" y="47"/>
                    <a:pt x="47" y="37"/>
                    <a:pt x="47" y="24"/>
                  </a:cubicBezTo>
                  <a:cubicBezTo>
                    <a:pt x="47" y="11"/>
                    <a:pt x="36" y="0"/>
                    <a:pt x="23" y="0"/>
                  </a:cubicBezTo>
                  <a:close/>
                  <a:moveTo>
                    <a:pt x="23" y="37"/>
                  </a:moveTo>
                  <a:cubicBezTo>
                    <a:pt x="16" y="37"/>
                    <a:pt x="10" y="31"/>
                    <a:pt x="10" y="24"/>
                  </a:cubicBezTo>
                  <a:cubicBezTo>
                    <a:pt x="10" y="16"/>
                    <a:pt x="16" y="10"/>
                    <a:pt x="23" y="10"/>
                  </a:cubicBezTo>
                  <a:cubicBezTo>
                    <a:pt x="31" y="10"/>
                    <a:pt x="37" y="16"/>
                    <a:pt x="37" y="24"/>
                  </a:cubicBezTo>
                  <a:cubicBezTo>
                    <a:pt x="37" y="31"/>
                    <a:pt x="31" y="37"/>
                    <a:pt x="23"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5866" name="PA_淘宝店chenying0907 26"/>
          <p:cNvGrpSpPr>
            <a:grpSpLocks/>
          </p:cNvGrpSpPr>
          <p:nvPr>
            <p:custDataLst>
              <p:tags r:id="rId11"/>
            </p:custDataLst>
          </p:nvPr>
        </p:nvGrpSpPr>
        <p:grpSpPr bwMode="auto">
          <a:xfrm>
            <a:off x="1344614" y="3092161"/>
            <a:ext cx="446087" cy="450989"/>
            <a:chOff x="0" y="0"/>
            <a:chExt cx="281" cy="284"/>
          </a:xfrm>
        </p:grpSpPr>
        <p:sp>
          <p:nvSpPr>
            <p:cNvPr id="35867" name="淘宝店chenying0907 27"/>
            <p:cNvSpPr>
              <a:spLocks/>
            </p:cNvSpPr>
            <p:nvPr/>
          </p:nvSpPr>
          <p:spPr bwMode="auto">
            <a:xfrm>
              <a:off x="0" y="0"/>
              <a:ext cx="281" cy="206"/>
            </a:xfrm>
            <a:custGeom>
              <a:avLst/>
              <a:gdLst>
                <a:gd name="T0" fmla="*/ 91 w 119"/>
                <a:gd name="T1" fmla="*/ 32 h 87"/>
                <a:gd name="T2" fmla="*/ 86 w 119"/>
                <a:gd name="T3" fmla="*/ 32 h 87"/>
                <a:gd name="T4" fmla="*/ 86 w 119"/>
                <a:gd name="T5" fmla="*/ 30 h 87"/>
                <a:gd name="T6" fmla="*/ 56 w 119"/>
                <a:gd name="T7" fmla="*/ 0 h 87"/>
                <a:gd name="T8" fmla="*/ 27 w 119"/>
                <a:gd name="T9" fmla="*/ 25 h 87"/>
                <a:gd name="T10" fmla="*/ 19 w 119"/>
                <a:gd name="T11" fmla="*/ 26 h 87"/>
                <a:gd name="T12" fmla="*/ 19 w 119"/>
                <a:gd name="T13" fmla="*/ 26 h 87"/>
                <a:gd name="T14" fmla="*/ 7 w 119"/>
                <a:gd name="T15" fmla="*/ 43 h 87"/>
                <a:gd name="T16" fmla="*/ 9 w 119"/>
                <a:gd name="T17" fmla="*/ 52 h 87"/>
                <a:gd name="T18" fmla="*/ 0 w 119"/>
                <a:gd name="T19" fmla="*/ 68 h 87"/>
                <a:gd name="T20" fmla="*/ 19 w 119"/>
                <a:gd name="T21" fmla="*/ 87 h 87"/>
                <a:gd name="T22" fmla="*/ 39 w 119"/>
                <a:gd name="T23" fmla="*/ 87 h 87"/>
                <a:gd name="T24" fmla="*/ 44 w 119"/>
                <a:gd name="T25" fmla="*/ 81 h 87"/>
                <a:gd name="T26" fmla="*/ 39 w 119"/>
                <a:gd name="T27" fmla="*/ 76 h 87"/>
                <a:gd name="T28" fmla="*/ 19 w 119"/>
                <a:gd name="T29" fmla="*/ 76 h 87"/>
                <a:gd name="T30" fmla="*/ 10 w 119"/>
                <a:gd name="T31" fmla="*/ 68 h 87"/>
                <a:gd name="T32" fmla="*/ 18 w 119"/>
                <a:gd name="T33" fmla="*/ 59 h 87"/>
                <a:gd name="T34" fmla="*/ 22 w 119"/>
                <a:gd name="T35" fmla="*/ 55 h 87"/>
                <a:gd name="T36" fmla="*/ 20 w 119"/>
                <a:gd name="T37" fmla="*/ 50 h 87"/>
                <a:gd name="T38" fmla="*/ 17 w 119"/>
                <a:gd name="T39" fmla="*/ 43 h 87"/>
                <a:gd name="T40" fmla="*/ 22 w 119"/>
                <a:gd name="T41" fmla="*/ 35 h 87"/>
                <a:gd name="T42" fmla="*/ 22 w 119"/>
                <a:gd name="T43" fmla="*/ 35 h 87"/>
                <a:gd name="T44" fmla="*/ 30 w 119"/>
                <a:gd name="T45" fmla="*/ 36 h 87"/>
                <a:gd name="T46" fmla="*/ 35 w 119"/>
                <a:gd name="T47" fmla="*/ 36 h 87"/>
                <a:gd name="T48" fmla="*/ 37 w 119"/>
                <a:gd name="T49" fmla="*/ 31 h 87"/>
                <a:gd name="T50" fmla="*/ 37 w 119"/>
                <a:gd name="T51" fmla="*/ 30 h 87"/>
                <a:gd name="T52" fmla="*/ 37 w 119"/>
                <a:gd name="T53" fmla="*/ 30 h 87"/>
                <a:gd name="T54" fmla="*/ 56 w 119"/>
                <a:gd name="T55" fmla="*/ 11 h 87"/>
                <a:gd name="T56" fmla="*/ 75 w 119"/>
                <a:gd name="T57" fmla="*/ 30 h 87"/>
                <a:gd name="T58" fmla="*/ 73 w 119"/>
                <a:gd name="T59" fmla="*/ 40 h 87"/>
                <a:gd name="T60" fmla="*/ 74 w 119"/>
                <a:gd name="T61" fmla="*/ 46 h 87"/>
                <a:gd name="T62" fmla="*/ 80 w 119"/>
                <a:gd name="T63" fmla="*/ 46 h 87"/>
                <a:gd name="T64" fmla="*/ 91 w 119"/>
                <a:gd name="T65" fmla="*/ 42 h 87"/>
                <a:gd name="T66" fmla="*/ 108 w 119"/>
                <a:gd name="T67" fmla="*/ 59 h 87"/>
                <a:gd name="T68" fmla="*/ 91 w 119"/>
                <a:gd name="T69" fmla="*/ 76 h 87"/>
                <a:gd name="T70" fmla="*/ 80 w 119"/>
                <a:gd name="T71" fmla="*/ 76 h 87"/>
                <a:gd name="T72" fmla="*/ 75 w 119"/>
                <a:gd name="T73" fmla="*/ 81 h 87"/>
                <a:gd name="T74" fmla="*/ 80 w 119"/>
                <a:gd name="T75" fmla="*/ 87 h 87"/>
                <a:gd name="T76" fmla="*/ 91 w 119"/>
                <a:gd name="T77" fmla="*/ 87 h 87"/>
                <a:gd name="T78" fmla="*/ 119 w 119"/>
                <a:gd name="T79" fmla="*/ 59 h 87"/>
                <a:gd name="T80" fmla="*/ 91 w 119"/>
                <a:gd name="T81" fmla="*/ 3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9" h="87">
                  <a:moveTo>
                    <a:pt x="91" y="32"/>
                  </a:moveTo>
                  <a:cubicBezTo>
                    <a:pt x="89" y="32"/>
                    <a:pt x="87" y="32"/>
                    <a:pt x="86" y="32"/>
                  </a:cubicBezTo>
                  <a:cubicBezTo>
                    <a:pt x="86" y="31"/>
                    <a:pt x="86" y="31"/>
                    <a:pt x="86" y="30"/>
                  </a:cubicBezTo>
                  <a:cubicBezTo>
                    <a:pt x="86" y="13"/>
                    <a:pt x="72" y="0"/>
                    <a:pt x="56" y="0"/>
                  </a:cubicBezTo>
                  <a:cubicBezTo>
                    <a:pt x="42" y="0"/>
                    <a:pt x="30" y="11"/>
                    <a:pt x="27" y="25"/>
                  </a:cubicBezTo>
                  <a:cubicBezTo>
                    <a:pt x="24" y="24"/>
                    <a:pt x="21" y="25"/>
                    <a:pt x="19" y="26"/>
                  </a:cubicBezTo>
                  <a:cubicBezTo>
                    <a:pt x="19" y="26"/>
                    <a:pt x="19" y="26"/>
                    <a:pt x="19" y="26"/>
                  </a:cubicBezTo>
                  <a:cubicBezTo>
                    <a:pt x="11" y="29"/>
                    <a:pt x="7" y="36"/>
                    <a:pt x="7" y="43"/>
                  </a:cubicBezTo>
                  <a:cubicBezTo>
                    <a:pt x="7" y="46"/>
                    <a:pt x="7" y="49"/>
                    <a:pt x="9" y="52"/>
                  </a:cubicBezTo>
                  <a:cubicBezTo>
                    <a:pt x="3" y="55"/>
                    <a:pt x="0" y="61"/>
                    <a:pt x="0" y="68"/>
                  </a:cubicBezTo>
                  <a:cubicBezTo>
                    <a:pt x="0" y="78"/>
                    <a:pt x="8" y="87"/>
                    <a:pt x="19" y="87"/>
                  </a:cubicBezTo>
                  <a:cubicBezTo>
                    <a:pt x="39" y="87"/>
                    <a:pt x="39" y="87"/>
                    <a:pt x="39" y="87"/>
                  </a:cubicBezTo>
                  <a:cubicBezTo>
                    <a:pt x="41" y="87"/>
                    <a:pt x="44" y="84"/>
                    <a:pt x="44" y="81"/>
                  </a:cubicBezTo>
                  <a:cubicBezTo>
                    <a:pt x="44" y="79"/>
                    <a:pt x="41" y="76"/>
                    <a:pt x="39" y="76"/>
                  </a:cubicBezTo>
                  <a:cubicBezTo>
                    <a:pt x="19" y="76"/>
                    <a:pt x="19" y="76"/>
                    <a:pt x="19" y="76"/>
                  </a:cubicBezTo>
                  <a:cubicBezTo>
                    <a:pt x="14" y="76"/>
                    <a:pt x="10" y="72"/>
                    <a:pt x="10" y="68"/>
                  </a:cubicBezTo>
                  <a:cubicBezTo>
                    <a:pt x="10" y="63"/>
                    <a:pt x="13" y="60"/>
                    <a:pt x="18" y="59"/>
                  </a:cubicBezTo>
                  <a:cubicBezTo>
                    <a:pt x="20" y="59"/>
                    <a:pt x="21" y="57"/>
                    <a:pt x="22" y="55"/>
                  </a:cubicBezTo>
                  <a:cubicBezTo>
                    <a:pt x="22" y="53"/>
                    <a:pt x="22" y="51"/>
                    <a:pt x="20" y="50"/>
                  </a:cubicBezTo>
                  <a:cubicBezTo>
                    <a:pt x="18" y="48"/>
                    <a:pt x="17" y="46"/>
                    <a:pt x="17" y="43"/>
                  </a:cubicBezTo>
                  <a:cubicBezTo>
                    <a:pt x="17" y="40"/>
                    <a:pt x="19" y="37"/>
                    <a:pt x="22" y="35"/>
                  </a:cubicBezTo>
                  <a:cubicBezTo>
                    <a:pt x="22" y="35"/>
                    <a:pt x="22" y="35"/>
                    <a:pt x="22" y="35"/>
                  </a:cubicBezTo>
                  <a:cubicBezTo>
                    <a:pt x="25" y="34"/>
                    <a:pt x="27" y="35"/>
                    <a:pt x="30" y="36"/>
                  </a:cubicBezTo>
                  <a:cubicBezTo>
                    <a:pt x="31" y="37"/>
                    <a:pt x="33" y="37"/>
                    <a:pt x="35" y="36"/>
                  </a:cubicBezTo>
                  <a:cubicBezTo>
                    <a:pt x="37" y="35"/>
                    <a:pt x="37" y="33"/>
                    <a:pt x="37" y="31"/>
                  </a:cubicBezTo>
                  <a:cubicBezTo>
                    <a:pt x="37" y="31"/>
                    <a:pt x="37" y="30"/>
                    <a:pt x="37" y="30"/>
                  </a:cubicBezTo>
                  <a:cubicBezTo>
                    <a:pt x="37" y="30"/>
                    <a:pt x="37" y="30"/>
                    <a:pt x="37" y="30"/>
                  </a:cubicBezTo>
                  <a:cubicBezTo>
                    <a:pt x="37" y="19"/>
                    <a:pt x="46" y="11"/>
                    <a:pt x="56" y="11"/>
                  </a:cubicBezTo>
                  <a:cubicBezTo>
                    <a:pt x="67" y="11"/>
                    <a:pt x="75" y="19"/>
                    <a:pt x="75" y="30"/>
                  </a:cubicBezTo>
                  <a:cubicBezTo>
                    <a:pt x="75" y="33"/>
                    <a:pt x="74" y="36"/>
                    <a:pt x="73" y="40"/>
                  </a:cubicBezTo>
                  <a:cubicBezTo>
                    <a:pt x="71" y="42"/>
                    <a:pt x="72" y="44"/>
                    <a:pt x="74" y="46"/>
                  </a:cubicBezTo>
                  <a:cubicBezTo>
                    <a:pt x="75" y="48"/>
                    <a:pt x="78" y="48"/>
                    <a:pt x="80" y="46"/>
                  </a:cubicBezTo>
                  <a:cubicBezTo>
                    <a:pt x="82" y="44"/>
                    <a:pt x="86" y="42"/>
                    <a:pt x="91" y="42"/>
                  </a:cubicBezTo>
                  <a:cubicBezTo>
                    <a:pt x="101" y="42"/>
                    <a:pt x="108" y="50"/>
                    <a:pt x="108" y="59"/>
                  </a:cubicBezTo>
                  <a:cubicBezTo>
                    <a:pt x="108" y="69"/>
                    <a:pt x="101" y="76"/>
                    <a:pt x="91" y="76"/>
                  </a:cubicBezTo>
                  <a:cubicBezTo>
                    <a:pt x="80" y="76"/>
                    <a:pt x="80" y="76"/>
                    <a:pt x="80" y="76"/>
                  </a:cubicBezTo>
                  <a:cubicBezTo>
                    <a:pt x="77" y="76"/>
                    <a:pt x="75" y="79"/>
                    <a:pt x="75" y="81"/>
                  </a:cubicBezTo>
                  <a:cubicBezTo>
                    <a:pt x="75" y="84"/>
                    <a:pt x="77" y="87"/>
                    <a:pt x="80" y="87"/>
                  </a:cubicBezTo>
                  <a:cubicBezTo>
                    <a:pt x="91" y="87"/>
                    <a:pt x="91" y="87"/>
                    <a:pt x="91" y="87"/>
                  </a:cubicBezTo>
                  <a:cubicBezTo>
                    <a:pt x="106" y="87"/>
                    <a:pt x="119" y="74"/>
                    <a:pt x="119" y="59"/>
                  </a:cubicBezTo>
                  <a:cubicBezTo>
                    <a:pt x="119" y="44"/>
                    <a:pt x="106" y="32"/>
                    <a:pt x="91"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8" name="淘宝店chenying0907 28"/>
            <p:cNvSpPr>
              <a:spLocks/>
            </p:cNvSpPr>
            <p:nvPr/>
          </p:nvSpPr>
          <p:spPr bwMode="auto">
            <a:xfrm>
              <a:off x="85" y="116"/>
              <a:ext cx="108" cy="168"/>
            </a:xfrm>
            <a:custGeom>
              <a:avLst/>
              <a:gdLst>
                <a:gd name="T0" fmla="*/ 37 w 46"/>
                <a:gd name="T1" fmla="*/ 45 h 71"/>
                <a:gd name="T2" fmla="*/ 28 w 46"/>
                <a:gd name="T3" fmla="*/ 54 h 71"/>
                <a:gd name="T4" fmla="*/ 28 w 46"/>
                <a:gd name="T5" fmla="*/ 5 h 71"/>
                <a:gd name="T6" fmla="*/ 23 w 46"/>
                <a:gd name="T7" fmla="*/ 0 h 71"/>
                <a:gd name="T8" fmla="*/ 18 w 46"/>
                <a:gd name="T9" fmla="*/ 5 h 71"/>
                <a:gd name="T10" fmla="*/ 18 w 46"/>
                <a:gd name="T11" fmla="*/ 54 h 71"/>
                <a:gd name="T12" fmla="*/ 9 w 46"/>
                <a:gd name="T13" fmla="*/ 45 h 71"/>
                <a:gd name="T14" fmla="*/ 2 w 46"/>
                <a:gd name="T15" fmla="*/ 45 h 71"/>
                <a:gd name="T16" fmla="*/ 2 w 46"/>
                <a:gd name="T17" fmla="*/ 52 h 71"/>
                <a:gd name="T18" fmla="*/ 20 w 46"/>
                <a:gd name="T19" fmla="*/ 70 h 71"/>
                <a:gd name="T20" fmla="*/ 23 w 46"/>
                <a:gd name="T21" fmla="*/ 71 h 71"/>
                <a:gd name="T22" fmla="*/ 27 w 46"/>
                <a:gd name="T23" fmla="*/ 70 h 71"/>
                <a:gd name="T24" fmla="*/ 44 w 46"/>
                <a:gd name="T25" fmla="*/ 52 h 71"/>
                <a:gd name="T26" fmla="*/ 44 w 46"/>
                <a:gd name="T27" fmla="*/ 45 h 71"/>
                <a:gd name="T28" fmla="*/ 37 w 46"/>
                <a:gd name="T29" fmla="*/ 4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 h="71">
                  <a:moveTo>
                    <a:pt x="37" y="45"/>
                  </a:moveTo>
                  <a:cubicBezTo>
                    <a:pt x="28" y="54"/>
                    <a:pt x="28" y="54"/>
                    <a:pt x="28" y="54"/>
                  </a:cubicBezTo>
                  <a:cubicBezTo>
                    <a:pt x="28" y="5"/>
                    <a:pt x="28" y="5"/>
                    <a:pt x="28" y="5"/>
                  </a:cubicBezTo>
                  <a:cubicBezTo>
                    <a:pt x="28" y="2"/>
                    <a:pt x="26" y="0"/>
                    <a:pt x="23" y="0"/>
                  </a:cubicBezTo>
                  <a:cubicBezTo>
                    <a:pt x="20" y="0"/>
                    <a:pt x="18" y="2"/>
                    <a:pt x="18" y="5"/>
                  </a:cubicBezTo>
                  <a:cubicBezTo>
                    <a:pt x="18" y="54"/>
                    <a:pt x="18" y="54"/>
                    <a:pt x="18" y="54"/>
                  </a:cubicBezTo>
                  <a:cubicBezTo>
                    <a:pt x="9" y="45"/>
                    <a:pt x="9" y="45"/>
                    <a:pt x="9" y="45"/>
                  </a:cubicBezTo>
                  <a:cubicBezTo>
                    <a:pt x="7" y="43"/>
                    <a:pt x="4" y="43"/>
                    <a:pt x="2" y="45"/>
                  </a:cubicBezTo>
                  <a:cubicBezTo>
                    <a:pt x="0" y="47"/>
                    <a:pt x="0" y="50"/>
                    <a:pt x="2" y="52"/>
                  </a:cubicBezTo>
                  <a:cubicBezTo>
                    <a:pt x="20" y="70"/>
                    <a:pt x="20" y="70"/>
                    <a:pt x="20" y="70"/>
                  </a:cubicBezTo>
                  <a:cubicBezTo>
                    <a:pt x="20" y="71"/>
                    <a:pt x="22" y="71"/>
                    <a:pt x="23" y="71"/>
                  </a:cubicBezTo>
                  <a:cubicBezTo>
                    <a:pt x="25" y="71"/>
                    <a:pt x="26" y="71"/>
                    <a:pt x="27" y="70"/>
                  </a:cubicBezTo>
                  <a:cubicBezTo>
                    <a:pt x="44" y="52"/>
                    <a:pt x="44" y="52"/>
                    <a:pt x="44" y="52"/>
                  </a:cubicBezTo>
                  <a:cubicBezTo>
                    <a:pt x="46" y="50"/>
                    <a:pt x="46" y="47"/>
                    <a:pt x="44" y="45"/>
                  </a:cubicBezTo>
                  <a:cubicBezTo>
                    <a:pt x="42" y="43"/>
                    <a:pt x="39" y="43"/>
                    <a:pt x="37"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5869" name="PA_淘宝店chenying0907 29"/>
          <p:cNvGrpSpPr>
            <a:grpSpLocks/>
          </p:cNvGrpSpPr>
          <p:nvPr>
            <p:custDataLst>
              <p:tags r:id="rId12"/>
            </p:custDataLst>
          </p:nvPr>
        </p:nvGrpSpPr>
        <p:grpSpPr bwMode="auto">
          <a:xfrm>
            <a:off x="1362075" y="1783658"/>
            <a:ext cx="406400" cy="400173"/>
            <a:chOff x="0" y="0"/>
            <a:chExt cx="256" cy="252"/>
          </a:xfrm>
        </p:grpSpPr>
        <p:sp>
          <p:nvSpPr>
            <p:cNvPr id="35870" name="淘宝店chenying0907 30"/>
            <p:cNvSpPr>
              <a:spLocks noEditPoints="1"/>
            </p:cNvSpPr>
            <p:nvPr/>
          </p:nvSpPr>
          <p:spPr bwMode="auto">
            <a:xfrm>
              <a:off x="0" y="0"/>
              <a:ext cx="256" cy="252"/>
            </a:xfrm>
            <a:custGeom>
              <a:avLst/>
              <a:gdLst>
                <a:gd name="T0" fmla="*/ 234 w 256"/>
                <a:gd name="T1" fmla="*/ 186 h 252"/>
                <a:gd name="T2" fmla="*/ 69 w 256"/>
                <a:gd name="T3" fmla="*/ 186 h 252"/>
                <a:gd name="T4" fmla="*/ 69 w 256"/>
                <a:gd name="T5" fmla="*/ 21 h 252"/>
                <a:gd name="T6" fmla="*/ 126 w 256"/>
                <a:gd name="T7" fmla="*/ 21 h 252"/>
                <a:gd name="T8" fmla="*/ 126 w 256"/>
                <a:gd name="T9" fmla="*/ 0 h 252"/>
                <a:gd name="T10" fmla="*/ 48 w 256"/>
                <a:gd name="T11" fmla="*/ 0 h 252"/>
                <a:gd name="T12" fmla="*/ 48 w 256"/>
                <a:gd name="T13" fmla="*/ 45 h 252"/>
                <a:gd name="T14" fmla="*/ 0 w 256"/>
                <a:gd name="T15" fmla="*/ 45 h 252"/>
                <a:gd name="T16" fmla="*/ 0 w 256"/>
                <a:gd name="T17" fmla="*/ 252 h 252"/>
                <a:gd name="T18" fmla="*/ 208 w 256"/>
                <a:gd name="T19" fmla="*/ 252 h 252"/>
                <a:gd name="T20" fmla="*/ 208 w 256"/>
                <a:gd name="T21" fmla="*/ 208 h 252"/>
                <a:gd name="T22" fmla="*/ 256 w 256"/>
                <a:gd name="T23" fmla="*/ 208 h 252"/>
                <a:gd name="T24" fmla="*/ 256 w 256"/>
                <a:gd name="T25" fmla="*/ 130 h 252"/>
                <a:gd name="T26" fmla="*/ 234 w 256"/>
                <a:gd name="T27" fmla="*/ 130 h 252"/>
                <a:gd name="T28" fmla="*/ 234 w 256"/>
                <a:gd name="T29" fmla="*/ 186 h 252"/>
                <a:gd name="T30" fmla="*/ 187 w 256"/>
                <a:gd name="T31" fmla="*/ 231 h 252"/>
                <a:gd name="T32" fmla="*/ 24 w 256"/>
                <a:gd name="T33" fmla="*/ 231 h 252"/>
                <a:gd name="T34" fmla="*/ 24 w 256"/>
                <a:gd name="T35" fmla="*/ 68 h 252"/>
                <a:gd name="T36" fmla="*/ 48 w 256"/>
                <a:gd name="T37" fmla="*/ 68 h 252"/>
                <a:gd name="T38" fmla="*/ 48 w 256"/>
                <a:gd name="T39" fmla="*/ 208 h 252"/>
                <a:gd name="T40" fmla="*/ 187 w 256"/>
                <a:gd name="T41" fmla="*/ 208 h 252"/>
                <a:gd name="T42" fmla="*/ 187 w 256"/>
                <a:gd name="T43" fmla="*/ 23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6" h="252">
                  <a:moveTo>
                    <a:pt x="234" y="186"/>
                  </a:moveTo>
                  <a:lnTo>
                    <a:pt x="69" y="186"/>
                  </a:lnTo>
                  <a:lnTo>
                    <a:pt x="69" y="21"/>
                  </a:lnTo>
                  <a:lnTo>
                    <a:pt x="126" y="21"/>
                  </a:lnTo>
                  <a:lnTo>
                    <a:pt x="126" y="0"/>
                  </a:lnTo>
                  <a:lnTo>
                    <a:pt x="48" y="0"/>
                  </a:lnTo>
                  <a:lnTo>
                    <a:pt x="48" y="45"/>
                  </a:lnTo>
                  <a:lnTo>
                    <a:pt x="0" y="45"/>
                  </a:lnTo>
                  <a:lnTo>
                    <a:pt x="0" y="252"/>
                  </a:lnTo>
                  <a:lnTo>
                    <a:pt x="208" y="252"/>
                  </a:lnTo>
                  <a:lnTo>
                    <a:pt x="208" y="208"/>
                  </a:lnTo>
                  <a:lnTo>
                    <a:pt x="256" y="208"/>
                  </a:lnTo>
                  <a:lnTo>
                    <a:pt x="256" y="130"/>
                  </a:lnTo>
                  <a:lnTo>
                    <a:pt x="234" y="130"/>
                  </a:lnTo>
                  <a:lnTo>
                    <a:pt x="234" y="186"/>
                  </a:lnTo>
                  <a:close/>
                  <a:moveTo>
                    <a:pt x="187" y="231"/>
                  </a:moveTo>
                  <a:lnTo>
                    <a:pt x="24" y="231"/>
                  </a:lnTo>
                  <a:lnTo>
                    <a:pt x="24" y="68"/>
                  </a:lnTo>
                  <a:lnTo>
                    <a:pt x="48" y="68"/>
                  </a:lnTo>
                  <a:lnTo>
                    <a:pt x="48" y="208"/>
                  </a:lnTo>
                  <a:lnTo>
                    <a:pt x="187" y="208"/>
                  </a:lnTo>
                  <a:lnTo>
                    <a:pt x="187" y="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71" name="淘宝店chenying0907 31"/>
            <p:cNvSpPr>
              <a:spLocks/>
            </p:cNvSpPr>
            <p:nvPr/>
          </p:nvSpPr>
          <p:spPr bwMode="auto">
            <a:xfrm>
              <a:off x="145" y="0"/>
              <a:ext cx="111" cy="111"/>
            </a:xfrm>
            <a:custGeom>
              <a:avLst/>
              <a:gdLst>
                <a:gd name="T0" fmla="*/ 18 w 111"/>
                <a:gd name="T1" fmla="*/ 0 h 111"/>
                <a:gd name="T2" fmla="*/ 18 w 111"/>
                <a:gd name="T3" fmla="*/ 21 h 111"/>
                <a:gd name="T4" fmla="*/ 73 w 111"/>
                <a:gd name="T5" fmla="*/ 21 h 111"/>
                <a:gd name="T6" fmla="*/ 0 w 111"/>
                <a:gd name="T7" fmla="*/ 94 h 111"/>
                <a:gd name="T8" fmla="*/ 14 w 111"/>
                <a:gd name="T9" fmla="*/ 111 h 111"/>
                <a:gd name="T10" fmla="*/ 89 w 111"/>
                <a:gd name="T11" fmla="*/ 37 h 111"/>
                <a:gd name="T12" fmla="*/ 89 w 111"/>
                <a:gd name="T13" fmla="*/ 92 h 111"/>
                <a:gd name="T14" fmla="*/ 111 w 111"/>
                <a:gd name="T15" fmla="*/ 92 h 111"/>
                <a:gd name="T16" fmla="*/ 111 w 111"/>
                <a:gd name="T17" fmla="*/ 0 h 111"/>
                <a:gd name="T18" fmla="*/ 18 w 111"/>
                <a:gd name="T1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1">
                  <a:moveTo>
                    <a:pt x="18" y="0"/>
                  </a:moveTo>
                  <a:lnTo>
                    <a:pt x="18" y="21"/>
                  </a:lnTo>
                  <a:lnTo>
                    <a:pt x="73" y="21"/>
                  </a:lnTo>
                  <a:lnTo>
                    <a:pt x="0" y="94"/>
                  </a:lnTo>
                  <a:lnTo>
                    <a:pt x="14" y="111"/>
                  </a:lnTo>
                  <a:lnTo>
                    <a:pt x="89" y="37"/>
                  </a:lnTo>
                  <a:lnTo>
                    <a:pt x="89" y="92"/>
                  </a:lnTo>
                  <a:lnTo>
                    <a:pt x="111" y="92"/>
                  </a:lnTo>
                  <a:lnTo>
                    <a:pt x="111" y="0"/>
                  </a:lnTo>
                  <a:lnTo>
                    <a:pt x="1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5872" name="PA_淘宝店chenying0907 32"/>
          <p:cNvSpPr>
            <a:spLocks noChangeArrowheads="1"/>
          </p:cNvSpPr>
          <p:nvPr>
            <p:custDataLst>
              <p:tags r:id="rId13"/>
            </p:custDataLst>
          </p:nvPr>
        </p:nvSpPr>
        <p:spPr bwMode="auto">
          <a:xfrm>
            <a:off x="4549777" y="1531607"/>
            <a:ext cx="136842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pPr>
            <a:r>
              <a:rPr lang="zh-CN" altLang="en-US" sz="1000" b="1" dirty="0">
                <a:solidFill>
                  <a:schemeClr val="bg1"/>
                </a:solidFill>
              </a:rPr>
              <a:t>可选择的系统方案 ONE</a:t>
            </a:r>
            <a:endParaRPr lang="zh-CN" altLang="en-US" sz="1000" dirty="0">
              <a:solidFill>
                <a:schemeClr val="bg1"/>
              </a:solidFill>
            </a:endParaRPr>
          </a:p>
          <a:p>
            <a:pPr>
              <a:lnSpc>
                <a:spcPct val="120000"/>
              </a:lnSpc>
            </a:pPr>
            <a:r>
              <a:rPr lang="zh-CN" altLang="en-US" sz="1000" dirty="0">
                <a:solidFill>
                  <a:schemeClr val="bg1"/>
                </a:solidFill>
              </a:rPr>
              <a:t>方案</a:t>
            </a:r>
            <a:r>
              <a:rPr lang="en-US" altLang="zh-CN" sz="1000" dirty="0">
                <a:solidFill>
                  <a:schemeClr val="bg1"/>
                </a:solidFill>
              </a:rPr>
              <a:t>1</a:t>
            </a:r>
            <a:r>
              <a:rPr lang="zh-CN" altLang="en-US" sz="1000" dirty="0">
                <a:solidFill>
                  <a:schemeClr val="bg1"/>
                </a:solidFill>
              </a:rPr>
              <a:t>：</a:t>
            </a:r>
            <a:r>
              <a:rPr lang="en-US" altLang="zh-CN" sz="1000" dirty="0">
                <a:solidFill>
                  <a:schemeClr val="bg1"/>
                </a:solidFill>
              </a:rPr>
              <a:t>JAVA+MySQL+html5+css+</a:t>
            </a:r>
            <a:r>
              <a:rPr lang="zh-CN" altLang="en-US" sz="1000" dirty="0">
                <a:solidFill>
                  <a:schemeClr val="bg1"/>
                </a:solidFill>
              </a:rPr>
              <a:t>阿里云服务器（安卓开发）</a:t>
            </a:r>
          </a:p>
        </p:txBody>
      </p:sp>
      <p:sp>
        <p:nvSpPr>
          <p:cNvPr id="35873" name="PA_淘宝店chenying0907 33"/>
          <p:cNvSpPr>
            <a:spLocks noChangeArrowheads="1"/>
          </p:cNvSpPr>
          <p:nvPr>
            <p:custDataLst>
              <p:tags r:id="rId14"/>
            </p:custDataLst>
          </p:nvPr>
        </p:nvSpPr>
        <p:spPr bwMode="auto">
          <a:xfrm>
            <a:off x="2534624" y="3465637"/>
            <a:ext cx="136842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pPr>
            <a:r>
              <a:rPr lang="zh-CN" altLang="en-US" sz="1000" b="1" dirty="0">
                <a:solidFill>
                  <a:schemeClr val="bg1"/>
                </a:solidFill>
              </a:rPr>
              <a:t>可选择的系统方案 TWO</a:t>
            </a:r>
            <a:endParaRPr lang="zh-CN" altLang="en-US" sz="1000" dirty="0">
              <a:solidFill>
                <a:schemeClr val="bg1"/>
              </a:solidFill>
            </a:endParaRPr>
          </a:p>
          <a:p>
            <a:pPr>
              <a:lnSpc>
                <a:spcPct val="120000"/>
              </a:lnSpc>
            </a:pPr>
            <a:r>
              <a:rPr lang="zh-CN" altLang="en-US" sz="1000" dirty="0">
                <a:solidFill>
                  <a:schemeClr val="bg1"/>
                </a:solidFill>
              </a:rPr>
              <a:t>方案</a:t>
            </a:r>
            <a:r>
              <a:rPr lang="en-US" altLang="zh-CN" sz="1000" dirty="0">
                <a:solidFill>
                  <a:schemeClr val="bg1"/>
                </a:solidFill>
              </a:rPr>
              <a:t>2</a:t>
            </a:r>
            <a:r>
              <a:rPr lang="zh-CN" altLang="en-US" sz="1000" dirty="0">
                <a:solidFill>
                  <a:schemeClr val="bg1"/>
                </a:solidFill>
              </a:rPr>
              <a:t>：</a:t>
            </a:r>
            <a:r>
              <a:rPr lang="en-US" altLang="zh-CN" sz="1000" dirty="0" err="1">
                <a:solidFill>
                  <a:schemeClr val="bg1"/>
                </a:solidFill>
              </a:rPr>
              <a:t>JavaScript+MySQL+Wxml+Wxss</a:t>
            </a:r>
            <a:r>
              <a:rPr lang="en-US" altLang="zh-CN" sz="1000" dirty="0">
                <a:solidFill>
                  <a:schemeClr val="bg1"/>
                </a:solidFill>
              </a:rPr>
              <a:t>+</a:t>
            </a:r>
            <a:r>
              <a:rPr lang="zh-CN" altLang="en-US" sz="1000" dirty="0">
                <a:solidFill>
                  <a:schemeClr val="bg1"/>
                </a:solidFill>
              </a:rPr>
              <a:t>阿里云服务器</a:t>
            </a:r>
            <a:r>
              <a:rPr lang="en-US" altLang="zh-CN" sz="1000" dirty="0">
                <a:solidFill>
                  <a:schemeClr val="bg1"/>
                </a:solidFill>
              </a:rPr>
              <a:t>(</a:t>
            </a:r>
            <a:r>
              <a:rPr lang="zh-CN" altLang="en-US" sz="1000" dirty="0">
                <a:solidFill>
                  <a:schemeClr val="bg1"/>
                </a:solidFill>
              </a:rPr>
              <a:t>微信小程序开发</a:t>
            </a:r>
            <a:r>
              <a:rPr lang="en-US" altLang="zh-CN" sz="800" dirty="0">
                <a:solidFill>
                  <a:schemeClr val="bg1"/>
                </a:solidFill>
              </a:rPr>
              <a:t>)</a:t>
            </a:r>
            <a:endParaRPr lang="zh-CN" altLang="en-US" sz="800" dirty="0">
              <a:solidFill>
                <a:schemeClr val="bg1"/>
              </a:solidFill>
            </a:endParaRPr>
          </a:p>
        </p:txBody>
      </p:sp>
      <p:grpSp>
        <p:nvGrpSpPr>
          <p:cNvPr id="45" name="PA_淘宝店chenying0907 44"/>
          <p:cNvGrpSpPr/>
          <p:nvPr>
            <p:custDataLst>
              <p:tags r:id="rId15"/>
            </p:custDataLst>
          </p:nvPr>
        </p:nvGrpSpPr>
        <p:grpSpPr>
          <a:xfrm>
            <a:off x="-9190" y="0"/>
            <a:ext cx="620750" cy="791858"/>
            <a:chOff x="0" y="-21236"/>
            <a:chExt cx="3311527" cy="4224338"/>
          </a:xfrm>
        </p:grpSpPr>
        <p:sp>
          <p:nvSpPr>
            <p:cNvPr id="46"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49" name="PA_文本框 4"/>
          <p:cNvSpPr txBox="1">
            <a:spLocks noChangeArrowheads="1"/>
          </p:cNvSpPr>
          <p:nvPr>
            <p:custDataLst>
              <p:tags r:id="rId16"/>
            </p:custDataLst>
          </p:nvPr>
        </p:nvSpPr>
        <p:spPr bwMode="auto">
          <a:xfrm>
            <a:off x="535359" y="184337"/>
            <a:ext cx="223651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可选择的系统方案</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0" name="PA_文本框 5"/>
          <p:cNvSpPr txBox="1">
            <a:spLocks noChangeArrowheads="1"/>
          </p:cNvSpPr>
          <p:nvPr>
            <p:custDataLst>
              <p:tags r:id="rId17"/>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Tree>
    <p:extLst>
      <p:ext uri="{BB962C8B-B14F-4D97-AF65-F5344CB8AC3E}">
        <p14:creationId xmlns:p14="http://schemas.microsoft.com/office/powerpoint/2010/main" val="1881823380"/>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849"/>
                                        </p:tgtEl>
                                        <p:attrNameLst>
                                          <p:attrName>style.visibility</p:attrName>
                                        </p:attrNameLst>
                                      </p:cBhvr>
                                      <p:to>
                                        <p:strVal val="visible"/>
                                      </p:to>
                                    </p:set>
                                    <p:animEffect transition="in" filter="fade">
                                      <p:cBhvr>
                                        <p:cTn id="7" dur="500"/>
                                        <p:tgtEl>
                                          <p:spTgt spid="35849"/>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35850"/>
                                        </p:tgtEl>
                                        <p:attrNameLst>
                                          <p:attrName>style.visibility</p:attrName>
                                        </p:attrNameLst>
                                      </p:cBhvr>
                                      <p:to>
                                        <p:strVal val="visible"/>
                                      </p:to>
                                    </p:set>
                                    <p:animEffect transition="in" filter="fade">
                                      <p:cBhvr>
                                        <p:cTn id="10" dur="500"/>
                                        <p:tgtEl>
                                          <p:spTgt spid="35850"/>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35851"/>
                                        </p:tgtEl>
                                        <p:attrNameLst>
                                          <p:attrName>style.visibility</p:attrName>
                                        </p:attrNameLst>
                                      </p:cBhvr>
                                      <p:to>
                                        <p:strVal val="visible"/>
                                      </p:to>
                                    </p:set>
                                    <p:animEffect transition="in" filter="fade">
                                      <p:cBhvr>
                                        <p:cTn id="13" dur="500"/>
                                        <p:tgtEl>
                                          <p:spTgt spid="35851"/>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35852"/>
                                        </p:tgtEl>
                                        <p:attrNameLst>
                                          <p:attrName>style.visibility</p:attrName>
                                        </p:attrNameLst>
                                      </p:cBhvr>
                                      <p:to>
                                        <p:strVal val="visible"/>
                                      </p:to>
                                    </p:set>
                                    <p:animEffect transition="in" filter="fade">
                                      <p:cBhvr>
                                        <p:cTn id="16" dur="500"/>
                                        <p:tgtEl>
                                          <p:spTgt spid="35852"/>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35853"/>
                                        </p:tgtEl>
                                        <p:attrNameLst>
                                          <p:attrName>style.visibility</p:attrName>
                                        </p:attrNameLst>
                                      </p:cBhvr>
                                      <p:to>
                                        <p:strVal val="visible"/>
                                      </p:to>
                                    </p:set>
                                    <p:animEffect transition="in" filter="fade">
                                      <p:cBhvr>
                                        <p:cTn id="19" dur="500"/>
                                        <p:tgtEl>
                                          <p:spTgt spid="35853"/>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35854"/>
                                        </p:tgtEl>
                                        <p:attrNameLst>
                                          <p:attrName>style.visibility</p:attrName>
                                        </p:attrNameLst>
                                      </p:cBhvr>
                                      <p:to>
                                        <p:strVal val="visible"/>
                                      </p:to>
                                    </p:set>
                                    <p:animEffect transition="in" filter="fade">
                                      <p:cBhvr>
                                        <p:cTn id="22" dur="500"/>
                                        <p:tgtEl>
                                          <p:spTgt spid="35854"/>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35855"/>
                                        </p:tgtEl>
                                        <p:attrNameLst>
                                          <p:attrName>style.visibility</p:attrName>
                                        </p:attrNameLst>
                                      </p:cBhvr>
                                      <p:to>
                                        <p:strVal val="visible"/>
                                      </p:to>
                                    </p:set>
                                    <p:animEffect transition="in" filter="fade">
                                      <p:cBhvr>
                                        <p:cTn id="25" dur="500"/>
                                        <p:tgtEl>
                                          <p:spTgt spid="35855"/>
                                        </p:tgtEl>
                                      </p:cBhvr>
                                    </p:animEffect>
                                  </p:childTnLst>
                                </p:cTn>
                              </p:par>
                              <p:par>
                                <p:cTn id="26" presetID="10" presetClass="entr" presetSubtype="0" fill="hold" grpId="0" nodeType="withEffect">
                                  <p:stCondLst>
                                    <p:cond delay="2100"/>
                                  </p:stCondLst>
                                  <p:childTnLst>
                                    <p:set>
                                      <p:cBhvr>
                                        <p:cTn id="27" dur="1" fill="hold">
                                          <p:stCondLst>
                                            <p:cond delay="0"/>
                                          </p:stCondLst>
                                        </p:cTn>
                                        <p:tgtEl>
                                          <p:spTgt spid="35856"/>
                                        </p:tgtEl>
                                        <p:attrNameLst>
                                          <p:attrName>style.visibility</p:attrName>
                                        </p:attrNameLst>
                                      </p:cBhvr>
                                      <p:to>
                                        <p:strVal val="visible"/>
                                      </p:to>
                                    </p:set>
                                    <p:animEffect transition="in" filter="fade">
                                      <p:cBhvr>
                                        <p:cTn id="28" dur="500"/>
                                        <p:tgtEl>
                                          <p:spTgt spid="35856"/>
                                        </p:tgtEl>
                                      </p:cBhvr>
                                    </p:animEffect>
                                  </p:childTnLst>
                                </p:cTn>
                              </p:par>
                              <p:par>
                                <p:cTn id="29" presetID="10" presetClass="entr" presetSubtype="0" fill="hold" nodeType="withEffect">
                                  <p:stCondLst>
                                    <p:cond delay="2400"/>
                                  </p:stCondLst>
                                  <p:childTnLst>
                                    <p:set>
                                      <p:cBhvr>
                                        <p:cTn id="30" dur="1" fill="hold">
                                          <p:stCondLst>
                                            <p:cond delay="0"/>
                                          </p:stCondLst>
                                        </p:cTn>
                                        <p:tgtEl>
                                          <p:spTgt spid="35857"/>
                                        </p:tgtEl>
                                        <p:attrNameLst>
                                          <p:attrName>style.visibility</p:attrName>
                                        </p:attrNameLst>
                                      </p:cBhvr>
                                      <p:to>
                                        <p:strVal val="visible"/>
                                      </p:to>
                                    </p:set>
                                    <p:animEffect transition="in" filter="fade">
                                      <p:cBhvr>
                                        <p:cTn id="31" dur="500"/>
                                        <p:tgtEl>
                                          <p:spTgt spid="3585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5863"/>
                                        </p:tgtEl>
                                        <p:attrNameLst>
                                          <p:attrName>style.visibility</p:attrName>
                                        </p:attrNameLst>
                                      </p:cBhvr>
                                      <p:to>
                                        <p:strVal val="visible"/>
                                      </p:to>
                                    </p:set>
                                    <p:animEffect transition="in" filter="fade">
                                      <p:cBhvr>
                                        <p:cTn id="36" dur="500"/>
                                        <p:tgtEl>
                                          <p:spTgt spid="35863"/>
                                        </p:tgtEl>
                                      </p:cBhvr>
                                    </p:animEffect>
                                  </p:childTnLst>
                                </p:cTn>
                              </p:par>
                              <p:par>
                                <p:cTn id="37" presetID="10" presetClass="entr" presetSubtype="0" fill="hold" nodeType="withEffect">
                                  <p:stCondLst>
                                    <p:cond delay="300"/>
                                  </p:stCondLst>
                                  <p:childTnLst>
                                    <p:set>
                                      <p:cBhvr>
                                        <p:cTn id="38" dur="1" fill="hold">
                                          <p:stCondLst>
                                            <p:cond delay="0"/>
                                          </p:stCondLst>
                                        </p:cTn>
                                        <p:tgtEl>
                                          <p:spTgt spid="35866"/>
                                        </p:tgtEl>
                                        <p:attrNameLst>
                                          <p:attrName>style.visibility</p:attrName>
                                        </p:attrNameLst>
                                      </p:cBhvr>
                                      <p:to>
                                        <p:strVal val="visible"/>
                                      </p:to>
                                    </p:set>
                                    <p:animEffect transition="in" filter="fade">
                                      <p:cBhvr>
                                        <p:cTn id="39" dur="500"/>
                                        <p:tgtEl>
                                          <p:spTgt spid="35866"/>
                                        </p:tgtEl>
                                      </p:cBhvr>
                                    </p:animEffect>
                                  </p:childTnLst>
                                </p:cTn>
                              </p:par>
                              <p:par>
                                <p:cTn id="40" presetID="10" presetClass="entr" presetSubtype="0" fill="hold" nodeType="withEffect">
                                  <p:stCondLst>
                                    <p:cond delay="600"/>
                                  </p:stCondLst>
                                  <p:childTnLst>
                                    <p:set>
                                      <p:cBhvr>
                                        <p:cTn id="41" dur="1" fill="hold">
                                          <p:stCondLst>
                                            <p:cond delay="0"/>
                                          </p:stCondLst>
                                        </p:cTn>
                                        <p:tgtEl>
                                          <p:spTgt spid="35869"/>
                                        </p:tgtEl>
                                        <p:attrNameLst>
                                          <p:attrName>style.visibility</p:attrName>
                                        </p:attrNameLst>
                                      </p:cBhvr>
                                      <p:to>
                                        <p:strVal val="visible"/>
                                      </p:to>
                                    </p:set>
                                    <p:animEffect transition="in" filter="fade">
                                      <p:cBhvr>
                                        <p:cTn id="42" dur="500"/>
                                        <p:tgtEl>
                                          <p:spTgt spid="35869"/>
                                        </p:tgtEl>
                                      </p:cBhvr>
                                    </p:animEffect>
                                  </p:childTnLst>
                                </p:cTn>
                              </p:par>
                              <p:par>
                                <p:cTn id="43" presetID="10" presetClass="entr" presetSubtype="0" fill="hold" grpId="0" nodeType="withEffect">
                                  <p:stCondLst>
                                    <p:cond delay="900"/>
                                  </p:stCondLst>
                                  <p:childTnLst>
                                    <p:set>
                                      <p:cBhvr>
                                        <p:cTn id="44" dur="1" fill="hold">
                                          <p:stCondLst>
                                            <p:cond delay="0"/>
                                          </p:stCondLst>
                                        </p:cTn>
                                        <p:tgtEl>
                                          <p:spTgt spid="35872"/>
                                        </p:tgtEl>
                                        <p:attrNameLst>
                                          <p:attrName>style.visibility</p:attrName>
                                        </p:attrNameLst>
                                      </p:cBhvr>
                                      <p:to>
                                        <p:strVal val="visible"/>
                                      </p:to>
                                    </p:set>
                                    <p:animEffect transition="in" filter="fade">
                                      <p:cBhvr>
                                        <p:cTn id="45" dur="500"/>
                                        <p:tgtEl>
                                          <p:spTgt spid="35872"/>
                                        </p:tgtEl>
                                      </p:cBhvr>
                                    </p:animEffect>
                                  </p:childTnLst>
                                </p:cTn>
                              </p:par>
                              <p:par>
                                <p:cTn id="46" presetID="10" presetClass="entr" presetSubtype="0" fill="hold" grpId="0" nodeType="withEffect">
                                  <p:stCondLst>
                                    <p:cond delay="1200"/>
                                  </p:stCondLst>
                                  <p:childTnLst>
                                    <p:set>
                                      <p:cBhvr>
                                        <p:cTn id="47" dur="1" fill="hold">
                                          <p:stCondLst>
                                            <p:cond delay="0"/>
                                          </p:stCondLst>
                                        </p:cTn>
                                        <p:tgtEl>
                                          <p:spTgt spid="35873"/>
                                        </p:tgtEl>
                                        <p:attrNameLst>
                                          <p:attrName>style.visibility</p:attrName>
                                        </p:attrNameLst>
                                      </p:cBhvr>
                                      <p:to>
                                        <p:strVal val="visible"/>
                                      </p:to>
                                    </p:set>
                                    <p:animEffect transition="in" filter="fade">
                                      <p:cBhvr>
                                        <p:cTn id="48" dur="500"/>
                                        <p:tgtEl>
                                          <p:spTgt spid="35873"/>
                                        </p:tgtEl>
                                      </p:cBhvr>
                                    </p:animEffect>
                                  </p:childTnLst>
                                </p:cTn>
                              </p:par>
                              <p:par>
                                <p:cTn id="49" presetID="10" presetClass="entr" presetSubtype="0" fill="hold" nodeType="withEffect">
                                  <p:stCondLst>
                                    <p:cond delay="150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par>
                                <p:cTn id="52" presetID="10" presetClass="entr" presetSubtype="0" fill="hold" grpId="0" nodeType="withEffect">
                                  <p:stCondLst>
                                    <p:cond delay="1800"/>
                                  </p:stCondLst>
                                  <p:childTnLst>
                                    <p:set>
                                      <p:cBhvr>
                                        <p:cTn id="53" dur="1" fill="hold">
                                          <p:stCondLst>
                                            <p:cond delay="0"/>
                                          </p:stCondLst>
                                        </p:cTn>
                                        <p:tgtEl>
                                          <p:spTgt spid="49"/>
                                        </p:tgtEl>
                                        <p:attrNameLst>
                                          <p:attrName>style.visibility</p:attrName>
                                        </p:attrNameLst>
                                      </p:cBhvr>
                                      <p:to>
                                        <p:strVal val="visible"/>
                                      </p:to>
                                    </p:set>
                                    <p:animEffect transition="in" filter="fade">
                                      <p:cBhvr>
                                        <p:cTn id="54" dur="500"/>
                                        <p:tgtEl>
                                          <p:spTgt spid="49"/>
                                        </p:tgtEl>
                                      </p:cBhvr>
                                    </p:animEffect>
                                  </p:childTnLst>
                                </p:cTn>
                              </p:par>
                              <p:par>
                                <p:cTn id="55" presetID="10" presetClass="entr" presetSubtype="0" fill="hold" grpId="0" nodeType="withEffect">
                                  <p:stCondLst>
                                    <p:cond delay="2100"/>
                                  </p:stCondLst>
                                  <p:childTnLst>
                                    <p:set>
                                      <p:cBhvr>
                                        <p:cTn id="56" dur="1" fill="hold">
                                          <p:stCondLst>
                                            <p:cond delay="0"/>
                                          </p:stCondLst>
                                        </p:cTn>
                                        <p:tgtEl>
                                          <p:spTgt spid="50"/>
                                        </p:tgtEl>
                                        <p:attrNameLst>
                                          <p:attrName>style.visibility</p:attrName>
                                        </p:attrNameLst>
                                      </p:cBhvr>
                                      <p:to>
                                        <p:strVal val="visible"/>
                                      </p:to>
                                    </p:set>
                                    <p:animEffect transition="in" filter="fade">
                                      <p:cBhvr>
                                        <p:cTn id="5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9" grpId="0" animBg="1"/>
      <p:bldP spid="35850" grpId="0" animBg="1" autoUpdateAnimBg="0"/>
      <p:bldP spid="35851" grpId="0" animBg="1" autoUpdateAnimBg="0"/>
      <p:bldP spid="35852" grpId="0" animBg="1"/>
      <p:bldP spid="35853" grpId="0" animBg="1"/>
      <p:bldP spid="35854" grpId="0" animBg="1"/>
      <p:bldP spid="35855" grpId="0" animBg="1"/>
      <p:bldP spid="35856" grpId="0" animBg="1"/>
      <p:bldP spid="35872" grpId="0"/>
      <p:bldP spid="35873" grpId="0"/>
      <p:bldP spid="49" grpId="0"/>
      <p:bldP spid="5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96" name="PA_椭圆 32"/>
          <p:cNvSpPr>
            <a:spLocks noChangeArrowheads="1"/>
          </p:cNvSpPr>
          <p:nvPr>
            <p:custDataLst>
              <p:tags r:id="rId1"/>
            </p:custDataLst>
          </p:nvPr>
        </p:nvSpPr>
        <p:spPr bwMode="auto">
          <a:xfrm>
            <a:off x="6523707" y="2618353"/>
            <a:ext cx="444500" cy="444637"/>
          </a:xfrm>
          <a:prstGeom prst="ellipse">
            <a:avLst/>
          </a:prstGeom>
          <a:solidFill>
            <a:schemeClr val="accent3"/>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36897" name="PA_椭圆 33"/>
          <p:cNvSpPr>
            <a:spLocks noChangeArrowheads="1"/>
          </p:cNvSpPr>
          <p:nvPr>
            <p:custDataLst>
              <p:tags r:id="rId2"/>
            </p:custDataLst>
          </p:nvPr>
        </p:nvSpPr>
        <p:spPr bwMode="auto">
          <a:xfrm>
            <a:off x="6523707" y="3266253"/>
            <a:ext cx="444500" cy="444637"/>
          </a:xfrm>
          <a:prstGeom prst="ellipse">
            <a:avLst/>
          </a:pr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36895" name="PA_椭圆 31"/>
          <p:cNvSpPr>
            <a:spLocks noChangeArrowheads="1"/>
          </p:cNvSpPr>
          <p:nvPr>
            <p:custDataLst>
              <p:tags r:id="rId3"/>
            </p:custDataLst>
          </p:nvPr>
        </p:nvSpPr>
        <p:spPr bwMode="auto">
          <a:xfrm>
            <a:off x="6523707" y="1968866"/>
            <a:ext cx="444500" cy="444637"/>
          </a:xfrm>
          <a:prstGeom prst="ellipse">
            <a:avLst/>
          </a:prstGeom>
          <a:solidFill>
            <a:schemeClr val="accent2"/>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微软雅黑 Light" panose="020B0502040204020203" pitchFamily="34" charset="-122"/>
              <a:ea typeface="微软雅黑 Light" panose="020B0502040204020203" pitchFamily="34" charset="-122"/>
            </a:endParaRPr>
          </a:p>
        </p:txBody>
      </p:sp>
      <p:sp>
        <p:nvSpPr>
          <p:cNvPr id="36873" name="PA_淘宝店chenying0907 9"/>
          <p:cNvSpPr>
            <a:spLocks noChangeArrowheads="1"/>
          </p:cNvSpPr>
          <p:nvPr>
            <p:custDataLst>
              <p:tags r:id="rId4"/>
            </p:custDataLst>
          </p:nvPr>
        </p:nvSpPr>
        <p:spPr bwMode="auto">
          <a:xfrm>
            <a:off x="-22422" y="2045005"/>
            <a:ext cx="3459162" cy="1668978"/>
          </a:xfrm>
          <a:prstGeom prst="rect">
            <a:avLst/>
          </a:prstGeom>
          <a:solidFill>
            <a:schemeClr val="accent1"/>
          </a:solidFill>
          <a:ln>
            <a:noFill/>
          </a:ln>
          <a:effectLst/>
        </p:spPr>
        <p:txBody>
          <a:bodyPr wrap="none" anchor="ctr"/>
          <a:lstStyle/>
          <a:p>
            <a:endParaRPr lang="zh-CN" altLang="en-US"/>
          </a:p>
        </p:txBody>
      </p:sp>
      <p:grpSp>
        <p:nvGrpSpPr>
          <p:cNvPr id="36874" name="PA_淘宝店chenying0907 10"/>
          <p:cNvGrpSpPr>
            <a:grpSpLocks/>
          </p:cNvGrpSpPr>
          <p:nvPr>
            <p:custDataLst>
              <p:tags r:id="rId5"/>
            </p:custDataLst>
          </p:nvPr>
        </p:nvGrpSpPr>
        <p:grpSpPr bwMode="auto">
          <a:xfrm>
            <a:off x="2838340" y="1874621"/>
            <a:ext cx="3675063" cy="2475676"/>
            <a:chOff x="0" y="0"/>
            <a:chExt cx="2724" cy="1835"/>
          </a:xfrm>
        </p:grpSpPr>
        <p:sp>
          <p:nvSpPr>
            <p:cNvPr id="36875" name="Oval 11"/>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nvGrpSpPr>
            <p:cNvPr id="36876" name="Group 12"/>
            <p:cNvGrpSpPr>
              <a:grpSpLocks/>
            </p:cNvGrpSpPr>
            <p:nvPr/>
          </p:nvGrpSpPr>
          <p:grpSpPr bwMode="auto">
            <a:xfrm>
              <a:off x="240" y="0"/>
              <a:ext cx="2246" cy="1810"/>
              <a:chOff x="0" y="0"/>
              <a:chExt cx="2556" cy="1958"/>
            </a:xfrm>
          </p:grpSpPr>
          <p:pic>
            <p:nvPicPr>
              <p:cNvPr id="36877" name="Picture 13" descr="apple icons"/>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0" y="0"/>
                <a:ext cx="2556" cy="1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36878" name="Rectangle 14" descr="Money"/>
              <p:cNvSpPr>
                <a:spLocks noChangeArrowheads="1"/>
              </p:cNvSpPr>
              <p:nvPr/>
            </p:nvSpPr>
            <p:spPr bwMode="auto">
              <a:xfrm>
                <a:off x="99" y="100"/>
                <a:ext cx="2358" cy="1336"/>
              </a:xfrm>
              <a:prstGeom prst="rect">
                <a:avLst/>
              </a:prstGeom>
              <a:blipFill dpi="0" rotWithShape="1">
                <a:blip r:embed="rId18"/>
                <a:srcRect/>
                <a:stretch>
                  <a:fillRect b="-16791"/>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sp>
        <p:nvSpPr>
          <p:cNvPr id="36879" name="PA_淘宝店chenying0907 15"/>
          <p:cNvSpPr>
            <a:spLocks noChangeArrowheads="1"/>
          </p:cNvSpPr>
          <p:nvPr>
            <p:custDataLst>
              <p:tags r:id="rId6"/>
            </p:custDataLst>
          </p:nvPr>
        </p:nvSpPr>
        <p:spPr bwMode="auto">
          <a:xfrm>
            <a:off x="552254" y="2264147"/>
            <a:ext cx="2560637" cy="59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pPr>
            <a:r>
              <a:rPr lang="zh-CN" altLang="en-US" sz="1100" b="1" dirty="0">
                <a:solidFill>
                  <a:schemeClr val="bg1">
                    <a:lumMod val="50000"/>
                  </a:schemeClr>
                </a:solidFill>
                <a:latin typeface="微软雅黑 Light" panose="020B0502040204020203" pitchFamily="34" charset="-122"/>
                <a:ea typeface="微软雅黑 Light" panose="020B0502040204020203" pitchFamily="34" charset="-122"/>
              </a:rPr>
              <a:t>最终方案：</a:t>
            </a:r>
          </a:p>
          <a:p>
            <a:pPr>
              <a:lnSpc>
                <a:spcPct val="120000"/>
              </a:lnSpc>
            </a:pPr>
            <a:r>
              <a:rPr lang="zh-CN" altLang="en-US" sz="2000" dirty="0">
                <a:solidFill>
                  <a:schemeClr val="bg1">
                    <a:lumMod val="50000"/>
                  </a:schemeClr>
                </a:solidFill>
                <a:latin typeface="微软雅黑 Light" panose="020B0502040204020203" pitchFamily="34" charset="-122"/>
                <a:ea typeface="微软雅黑 Light" panose="020B0502040204020203" pitchFamily="34" charset="-122"/>
              </a:rPr>
              <a:t>方案</a:t>
            </a:r>
            <a:r>
              <a:rPr lang="en-US" altLang="zh-CN" sz="2000" dirty="0">
                <a:solidFill>
                  <a:schemeClr val="bg1">
                    <a:lumMod val="50000"/>
                  </a:schemeClr>
                </a:solidFill>
                <a:latin typeface="微软雅黑 Light" panose="020B0502040204020203" pitchFamily="34" charset="-122"/>
                <a:ea typeface="微软雅黑 Light" panose="020B0502040204020203" pitchFamily="34" charset="-122"/>
              </a:rPr>
              <a:t>2</a:t>
            </a:r>
            <a:endParaRPr lang="zh-CN" altLang="en-US" sz="2000" dirty="0">
              <a:solidFill>
                <a:schemeClr val="bg1">
                  <a:lumMod val="50000"/>
                </a:schemeClr>
              </a:solidFill>
              <a:latin typeface="微软雅黑 Light" panose="020B0502040204020203" pitchFamily="34" charset="-122"/>
              <a:ea typeface="微软雅黑 Light" panose="020B0502040204020203" pitchFamily="34" charset="-122"/>
            </a:endParaRPr>
          </a:p>
        </p:txBody>
      </p:sp>
      <p:grpSp>
        <p:nvGrpSpPr>
          <p:cNvPr id="36880" name="PA_淘宝店chenying0907 16"/>
          <p:cNvGrpSpPr>
            <a:grpSpLocks/>
          </p:cNvGrpSpPr>
          <p:nvPr>
            <p:custDataLst>
              <p:tags r:id="rId7"/>
            </p:custDataLst>
          </p:nvPr>
        </p:nvGrpSpPr>
        <p:grpSpPr bwMode="auto">
          <a:xfrm>
            <a:off x="6660232" y="2083201"/>
            <a:ext cx="171450" cy="222319"/>
            <a:chOff x="0" y="0"/>
            <a:chExt cx="184" cy="236"/>
          </a:xfrm>
        </p:grpSpPr>
        <p:sp>
          <p:nvSpPr>
            <p:cNvPr id="36881" name="淘宝店chenying0907 17"/>
            <p:cNvSpPr>
              <a:spLocks/>
            </p:cNvSpPr>
            <p:nvPr/>
          </p:nvSpPr>
          <p:spPr bwMode="auto">
            <a:xfrm>
              <a:off x="0" y="0"/>
              <a:ext cx="184" cy="236"/>
            </a:xfrm>
            <a:custGeom>
              <a:avLst/>
              <a:gdLst>
                <a:gd name="T0" fmla="*/ 19 w 84"/>
                <a:gd name="T1" fmla="*/ 98 h 108"/>
                <a:gd name="T2" fmla="*/ 10 w 84"/>
                <a:gd name="T3" fmla="*/ 98 h 108"/>
                <a:gd name="T4" fmla="*/ 10 w 84"/>
                <a:gd name="T5" fmla="*/ 9 h 108"/>
                <a:gd name="T6" fmla="*/ 79 w 84"/>
                <a:gd name="T7" fmla="*/ 9 h 108"/>
                <a:gd name="T8" fmla="*/ 84 w 84"/>
                <a:gd name="T9" fmla="*/ 5 h 108"/>
                <a:gd name="T10" fmla="*/ 79 w 84"/>
                <a:gd name="T11" fmla="*/ 0 h 108"/>
                <a:gd name="T12" fmla="*/ 5 w 84"/>
                <a:gd name="T13" fmla="*/ 0 h 108"/>
                <a:gd name="T14" fmla="*/ 0 w 84"/>
                <a:gd name="T15" fmla="*/ 5 h 108"/>
                <a:gd name="T16" fmla="*/ 0 w 84"/>
                <a:gd name="T17" fmla="*/ 103 h 108"/>
                <a:gd name="T18" fmla="*/ 5 w 84"/>
                <a:gd name="T19" fmla="*/ 108 h 108"/>
                <a:gd name="T20" fmla="*/ 19 w 84"/>
                <a:gd name="T21" fmla="*/ 108 h 108"/>
                <a:gd name="T22" fmla="*/ 23 w 84"/>
                <a:gd name="T23" fmla="*/ 103 h 108"/>
                <a:gd name="T24" fmla="*/ 19 w 84"/>
                <a:gd name="T25" fmla="*/ 9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08">
                  <a:moveTo>
                    <a:pt x="19" y="98"/>
                  </a:moveTo>
                  <a:cubicBezTo>
                    <a:pt x="10" y="98"/>
                    <a:pt x="10" y="98"/>
                    <a:pt x="10" y="98"/>
                  </a:cubicBezTo>
                  <a:cubicBezTo>
                    <a:pt x="10" y="9"/>
                    <a:pt x="10" y="9"/>
                    <a:pt x="10" y="9"/>
                  </a:cubicBezTo>
                  <a:cubicBezTo>
                    <a:pt x="79" y="9"/>
                    <a:pt x="79" y="9"/>
                    <a:pt x="79" y="9"/>
                  </a:cubicBezTo>
                  <a:cubicBezTo>
                    <a:pt x="82" y="9"/>
                    <a:pt x="84" y="7"/>
                    <a:pt x="84" y="5"/>
                  </a:cubicBezTo>
                  <a:cubicBezTo>
                    <a:pt x="84" y="2"/>
                    <a:pt x="82" y="0"/>
                    <a:pt x="79" y="0"/>
                  </a:cubicBezTo>
                  <a:cubicBezTo>
                    <a:pt x="5" y="0"/>
                    <a:pt x="5" y="0"/>
                    <a:pt x="5" y="0"/>
                  </a:cubicBezTo>
                  <a:cubicBezTo>
                    <a:pt x="3" y="0"/>
                    <a:pt x="0" y="2"/>
                    <a:pt x="0" y="5"/>
                  </a:cubicBezTo>
                  <a:cubicBezTo>
                    <a:pt x="0" y="103"/>
                    <a:pt x="0" y="103"/>
                    <a:pt x="0" y="103"/>
                  </a:cubicBezTo>
                  <a:cubicBezTo>
                    <a:pt x="0" y="106"/>
                    <a:pt x="3" y="108"/>
                    <a:pt x="5" y="108"/>
                  </a:cubicBezTo>
                  <a:cubicBezTo>
                    <a:pt x="19" y="108"/>
                    <a:pt x="19" y="108"/>
                    <a:pt x="19" y="108"/>
                  </a:cubicBezTo>
                  <a:cubicBezTo>
                    <a:pt x="21" y="108"/>
                    <a:pt x="23" y="106"/>
                    <a:pt x="23" y="103"/>
                  </a:cubicBezTo>
                  <a:cubicBezTo>
                    <a:pt x="23" y="100"/>
                    <a:pt x="21" y="98"/>
                    <a:pt x="19"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36882" name="淘宝店chenying0907 18"/>
            <p:cNvSpPr>
              <a:spLocks/>
            </p:cNvSpPr>
            <p:nvPr/>
          </p:nvSpPr>
          <p:spPr bwMode="auto">
            <a:xfrm>
              <a:off x="116" y="138"/>
              <a:ext cx="68" cy="98"/>
            </a:xfrm>
            <a:custGeom>
              <a:avLst/>
              <a:gdLst>
                <a:gd name="T0" fmla="*/ 26 w 31"/>
                <a:gd name="T1" fmla="*/ 0 h 45"/>
                <a:gd name="T2" fmla="*/ 21 w 31"/>
                <a:gd name="T3" fmla="*/ 5 h 45"/>
                <a:gd name="T4" fmla="*/ 21 w 31"/>
                <a:gd name="T5" fmla="*/ 35 h 45"/>
                <a:gd name="T6" fmla="*/ 4 w 31"/>
                <a:gd name="T7" fmla="*/ 35 h 45"/>
                <a:gd name="T8" fmla="*/ 0 w 31"/>
                <a:gd name="T9" fmla="*/ 40 h 45"/>
                <a:gd name="T10" fmla="*/ 4 w 31"/>
                <a:gd name="T11" fmla="*/ 45 h 45"/>
                <a:gd name="T12" fmla="*/ 26 w 31"/>
                <a:gd name="T13" fmla="*/ 45 h 45"/>
                <a:gd name="T14" fmla="*/ 29 w 31"/>
                <a:gd name="T15" fmla="*/ 43 h 45"/>
                <a:gd name="T16" fmla="*/ 31 w 31"/>
                <a:gd name="T17" fmla="*/ 40 h 45"/>
                <a:gd name="T18" fmla="*/ 31 w 31"/>
                <a:gd name="T19" fmla="*/ 5 h 45"/>
                <a:gd name="T20" fmla="*/ 26 w 31"/>
                <a:gd name="T21"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45">
                  <a:moveTo>
                    <a:pt x="26" y="0"/>
                  </a:moveTo>
                  <a:cubicBezTo>
                    <a:pt x="23" y="0"/>
                    <a:pt x="21" y="2"/>
                    <a:pt x="21" y="5"/>
                  </a:cubicBezTo>
                  <a:cubicBezTo>
                    <a:pt x="21" y="35"/>
                    <a:pt x="21" y="35"/>
                    <a:pt x="21" y="35"/>
                  </a:cubicBezTo>
                  <a:cubicBezTo>
                    <a:pt x="4" y="35"/>
                    <a:pt x="4" y="35"/>
                    <a:pt x="4" y="35"/>
                  </a:cubicBezTo>
                  <a:cubicBezTo>
                    <a:pt x="2" y="35"/>
                    <a:pt x="0" y="37"/>
                    <a:pt x="0" y="40"/>
                  </a:cubicBezTo>
                  <a:cubicBezTo>
                    <a:pt x="0" y="43"/>
                    <a:pt x="2" y="45"/>
                    <a:pt x="4" y="45"/>
                  </a:cubicBezTo>
                  <a:cubicBezTo>
                    <a:pt x="26" y="45"/>
                    <a:pt x="26" y="45"/>
                    <a:pt x="26" y="45"/>
                  </a:cubicBezTo>
                  <a:cubicBezTo>
                    <a:pt x="27" y="45"/>
                    <a:pt x="28" y="44"/>
                    <a:pt x="29" y="43"/>
                  </a:cubicBezTo>
                  <a:cubicBezTo>
                    <a:pt x="30" y="42"/>
                    <a:pt x="31" y="41"/>
                    <a:pt x="31" y="40"/>
                  </a:cubicBezTo>
                  <a:cubicBezTo>
                    <a:pt x="31" y="5"/>
                    <a:pt x="31" y="5"/>
                    <a:pt x="31" y="5"/>
                  </a:cubicBezTo>
                  <a:cubicBezTo>
                    <a:pt x="31" y="2"/>
                    <a:pt x="29" y="0"/>
                    <a:pt x="2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36883" name="淘宝店chenying0907 19"/>
            <p:cNvSpPr>
              <a:spLocks noEditPoints="1"/>
            </p:cNvSpPr>
            <p:nvPr/>
          </p:nvSpPr>
          <p:spPr bwMode="auto">
            <a:xfrm>
              <a:off x="66" y="51"/>
              <a:ext cx="113" cy="163"/>
            </a:xfrm>
            <a:custGeom>
              <a:avLst/>
              <a:gdLst>
                <a:gd name="T0" fmla="*/ 45 w 52"/>
                <a:gd name="T1" fmla="*/ 1 h 75"/>
                <a:gd name="T2" fmla="*/ 40 w 52"/>
                <a:gd name="T3" fmla="*/ 0 h 75"/>
                <a:gd name="T4" fmla="*/ 30 w 52"/>
                <a:gd name="T5" fmla="*/ 5 h 75"/>
                <a:gd name="T6" fmla="*/ 1 w 52"/>
                <a:gd name="T7" fmla="*/ 57 h 75"/>
                <a:gd name="T8" fmla="*/ 0 w 52"/>
                <a:gd name="T9" fmla="*/ 59 h 75"/>
                <a:gd name="T10" fmla="*/ 0 w 52"/>
                <a:gd name="T11" fmla="*/ 71 h 75"/>
                <a:gd name="T12" fmla="*/ 3 w 52"/>
                <a:gd name="T13" fmla="*/ 75 h 75"/>
                <a:gd name="T14" fmla="*/ 5 w 52"/>
                <a:gd name="T15" fmla="*/ 75 h 75"/>
                <a:gd name="T16" fmla="*/ 7 w 52"/>
                <a:gd name="T17" fmla="*/ 75 h 75"/>
                <a:gd name="T18" fmla="*/ 18 w 52"/>
                <a:gd name="T19" fmla="*/ 69 h 75"/>
                <a:gd name="T20" fmla="*/ 19 w 52"/>
                <a:gd name="T21" fmla="*/ 67 h 75"/>
                <a:gd name="T22" fmla="*/ 49 w 52"/>
                <a:gd name="T23" fmla="*/ 16 h 75"/>
                <a:gd name="T24" fmla="*/ 45 w 52"/>
                <a:gd name="T25" fmla="*/ 1 h 75"/>
                <a:gd name="T26" fmla="*/ 41 w 52"/>
                <a:gd name="T27" fmla="*/ 11 h 75"/>
                <a:gd name="T28" fmla="*/ 12 w 52"/>
                <a:gd name="T29" fmla="*/ 62 h 75"/>
                <a:gd name="T30" fmla="*/ 9 w 52"/>
                <a:gd name="T31" fmla="*/ 63 h 75"/>
                <a:gd name="T32" fmla="*/ 9 w 52"/>
                <a:gd name="T33" fmla="*/ 60 h 75"/>
                <a:gd name="T34" fmla="*/ 38 w 52"/>
                <a:gd name="T35" fmla="*/ 10 h 75"/>
                <a:gd name="T36" fmla="*/ 41 w 52"/>
                <a:gd name="T37" fmla="*/ 9 h 75"/>
                <a:gd name="T38" fmla="*/ 41 w 52"/>
                <a:gd name="T39"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 h="75">
                  <a:moveTo>
                    <a:pt x="45" y="1"/>
                  </a:moveTo>
                  <a:cubicBezTo>
                    <a:pt x="44" y="0"/>
                    <a:pt x="42" y="0"/>
                    <a:pt x="40" y="0"/>
                  </a:cubicBezTo>
                  <a:cubicBezTo>
                    <a:pt x="36" y="0"/>
                    <a:pt x="32" y="2"/>
                    <a:pt x="30" y="5"/>
                  </a:cubicBezTo>
                  <a:cubicBezTo>
                    <a:pt x="1" y="57"/>
                    <a:pt x="1" y="57"/>
                    <a:pt x="1" y="57"/>
                  </a:cubicBezTo>
                  <a:cubicBezTo>
                    <a:pt x="0" y="57"/>
                    <a:pt x="0" y="58"/>
                    <a:pt x="0" y="59"/>
                  </a:cubicBezTo>
                  <a:cubicBezTo>
                    <a:pt x="0" y="71"/>
                    <a:pt x="0" y="71"/>
                    <a:pt x="0" y="71"/>
                  </a:cubicBezTo>
                  <a:cubicBezTo>
                    <a:pt x="1" y="72"/>
                    <a:pt x="1" y="74"/>
                    <a:pt x="3" y="75"/>
                  </a:cubicBezTo>
                  <a:cubicBezTo>
                    <a:pt x="3" y="75"/>
                    <a:pt x="4" y="75"/>
                    <a:pt x="5" y="75"/>
                  </a:cubicBezTo>
                  <a:cubicBezTo>
                    <a:pt x="6" y="75"/>
                    <a:pt x="7" y="75"/>
                    <a:pt x="7" y="75"/>
                  </a:cubicBezTo>
                  <a:cubicBezTo>
                    <a:pt x="18" y="69"/>
                    <a:pt x="18" y="69"/>
                    <a:pt x="18" y="69"/>
                  </a:cubicBezTo>
                  <a:cubicBezTo>
                    <a:pt x="18" y="69"/>
                    <a:pt x="19" y="68"/>
                    <a:pt x="19" y="67"/>
                  </a:cubicBezTo>
                  <a:cubicBezTo>
                    <a:pt x="49" y="16"/>
                    <a:pt x="49" y="16"/>
                    <a:pt x="49" y="16"/>
                  </a:cubicBezTo>
                  <a:cubicBezTo>
                    <a:pt x="52" y="11"/>
                    <a:pt x="50" y="4"/>
                    <a:pt x="45" y="1"/>
                  </a:cubicBezTo>
                  <a:close/>
                  <a:moveTo>
                    <a:pt x="41" y="11"/>
                  </a:moveTo>
                  <a:cubicBezTo>
                    <a:pt x="12" y="62"/>
                    <a:pt x="12" y="62"/>
                    <a:pt x="12" y="62"/>
                  </a:cubicBezTo>
                  <a:cubicBezTo>
                    <a:pt x="9" y="63"/>
                    <a:pt x="9" y="63"/>
                    <a:pt x="9" y="63"/>
                  </a:cubicBezTo>
                  <a:cubicBezTo>
                    <a:pt x="9" y="60"/>
                    <a:pt x="9" y="60"/>
                    <a:pt x="9" y="60"/>
                  </a:cubicBezTo>
                  <a:cubicBezTo>
                    <a:pt x="38" y="10"/>
                    <a:pt x="38" y="10"/>
                    <a:pt x="38" y="10"/>
                  </a:cubicBezTo>
                  <a:cubicBezTo>
                    <a:pt x="39" y="9"/>
                    <a:pt x="40" y="9"/>
                    <a:pt x="41" y="9"/>
                  </a:cubicBezTo>
                  <a:cubicBezTo>
                    <a:pt x="41" y="10"/>
                    <a:pt x="42" y="11"/>
                    <a:pt x="41"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36884" name="淘宝店chenying0907 20"/>
            <p:cNvSpPr>
              <a:spLocks/>
            </p:cNvSpPr>
            <p:nvPr/>
          </p:nvSpPr>
          <p:spPr bwMode="auto">
            <a:xfrm>
              <a:off x="35" y="68"/>
              <a:ext cx="70" cy="20"/>
            </a:xfrm>
            <a:custGeom>
              <a:avLst/>
              <a:gdLst>
                <a:gd name="T0" fmla="*/ 32 w 32"/>
                <a:gd name="T1" fmla="*/ 4 h 9"/>
                <a:gd name="T2" fmla="*/ 28 w 32"/>
                <a:gd name="T3" fmla="*/ 0 h 9"/>
                <a:gd name="T4" fmla="*/ 4 w 32"/>
                <a:gd name="T5" fmla="*/ 0 h 9"/>
                <a:gd name="T6" fmla="*/ 0 w 32"/>
                <a:gd name="T7" fmla="*/ 4 h 9"/>
                <a:gd name="T8" fmla="*/ 4 w 32"/>
                <a:gd name="T9" fmla="*/ 9 h 9"/>
                <a:gd name="T10" fmla="*/ 28 w 32"/>
                <a:gd name="T11" fmla="*/ 9 h 9"/>
                <a:gd name="T12" fmla="*/ 32 w 32"/>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32" y="4"/>
                  </a:moveTo>
                  <a:cubicBezTo>
                    <a:pt x="32" y="2"/>
                    <a:pt x="30" y="0"/>
                    <a:pt x="28" y="0"/>
                  </a:cubicBezTo>
                  <a:cubicBezTo>
                    <a:pt x="4" y="0"/>
                    <a:pt x="4" y="0"/>
                    <a:pt x="4" y="0"/>
                  </a:cubicBezTo>
                  <a:cubicBezTo>
                    <a:pt x="2" y="0"/>
                    <a:pt x="0" y="2"/>
                    <a:pt x="0" y="4"/>
                  </a:cubicBezTo>
                  <a:cubicBezTo>
                    <a:pt x="0" y="7"/>
                    <a:pt x="2" y="9"/>
                    <a:pt x="4" y="9"/>
                  </a:cubicBezTo>
                  <a:cubicBezTo>
                    <a:pt x="28" y="9"/>
                    <a:pt x="28" y="9"/>
                    <a:pt x="28" y="9"/>
                  </a:cubicBezTo>
                  <a:cubicBezTo>
                    <a:pt x="30" y="9"/>
                    <a:pt x="32" y="7"/>
                    <a:pt x="3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36885" name="淘宝店chenying0907 21"/>
            <p:cNvSpPr>
              <a:spLocks/>
            </p:cNvSpPr>
            <p:nvPr/>
          </p:nvSpPr>
          <p:spPr bwMode="auto">
            <a:xfrm>
              <a:off x="35" y="107"/>
              <a:ext cx="46" cy="20"/>
            </a:xfrm>
            <a:custGeom>
              <a:avLst/>
              <a:gdLst>
                <a:gd name="T0" fmla="*/ 4 w 21"/>
                <a:gd name="T1" fmla="*/ 0 h 9"/>
                <a:gd name="T2" fmla="*/ 0 w 21"/>
                <a:gd name="T3" fmla="*/ 4 h 9"/>
                <a:gd name="T4" fmla="*/ 4 w 21"/>
                <a:gd name="T5" fmla="*/ 9 h 9"/>
                <a:gd name="T6" fmla="*/ 16 w 21"/>
                <a:gd name="T7" fmla="*/ 9 h 9"/>
                <a:gd name="T8" fmla="*/ 21 w 21"/>
                <a:gd name="T9" fmla="*/ 4 h 9"/>
                <a:gd name="T10" fmla="*/ 16 w 21"/>
                <a:gd name="T11" fmla="*/ 0 h 9"/>
                <a:gd name="T12" fmla="*/ 4 w 21"/>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1" h="9">
                  <a:moveTo>
                    <a:pt x="4" y="0"/>
                  </a:moveTo>
                  <a:cubicBezTo>
                    <a:pt x="2" y="0"/>
                    <a:pt x="0" y="2"/>
                    <a:pt x="0" y="4"/>
                  </a:cubicBezTo>
                  <a:cubicBezTo>
                    <a:pt x="0" y="7"/>
                    <a:pt x="2" y="9"/>
                    <a:pt x="4" y="9"/>
                  </a:cubicBezTo>
                  <a:cubicBezTo>
                    <a:pt x="16" y="9"/>
                    <a:pt x="16" y="9"/>
                    <a:pt x="16" y="9"/>
                  </a:cubicBezTo>
                  <a:cubicBezTo>
                    <a:pt x="19" y="9"/>
                    <a:pt x="21" y="7"/>
                    <a:pt x="21" y="4"/>
                  </a:cubicBezTo>
                  <a:cubicBezTo>
                    <a:pt x="21" y="2"/>
                    <a:pt x="19" y="0"/>
                    <a:pt x="16"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grpSp>
      <p:grpSp>
        <p:nvGrpSpPr>
          <p:cNvPr id="36889" name="PA_淘宝店chenying0907 25"/>
          <p:cNvGrpSpPr>
            <a:grpSpLocks/>
          </p:cNvGrpSpPr>
          <p:nvPr>
            <p:custDataLst>
              <p:tags r:id="rId8"/>
            </p:custDataLst>
          </p:nvPr>
        </p:nvGrpSpPr>
        <p:grpSpPr bwMode="auto">
          <a:xfrm>
            <a:off x="6638007" y="3383764"/>
            <a:ext cx="215900" cy="222319"/>
            <a:chOff x="0" y="0"/>
            <a:chExt cx="232" cy="236"/>
          </a:xfrm>
        </p:grpSpPr>
        <p:sp>
          <p:nvSpPr>
            <p:cNvPr id="36890" name="淘宝店chenying0907 26"/>
            <p:cNvSpPr>
              <a:spLocks/>
            </p:cNvSpPr>
            <p:nvPr/>
          </p:nvSpPr>
          <p:spPr bwMode="auto">
            <a:xfrm>
              <a:off x="0" y="0"/>
              <a:ext cx="232" cy="168"/>
            </a:xfrm>
            <a:custGeom>
              <a:avLst/>
              <a:gdLst>
                <a:gd name="T0" fmla="*/ 82 w 106"/>
                <a:gd name="T1" fmla="*/ 28 h 77"/>
                <a:gd name="T2" fmla="*/ 77 w 106"/>
                <a:gd name="T3" fmla="*/ 29 h 77"/>
                <a:gd name="T4" fmla="*/ 77 w 106"/>
                <a:gd name="T5" fmla="*/ 27 h 77"/>
                <a:gd name="T6" fmla="*/ 50 w 106"/>
                <a:gd name="T7" fmla="*/ 0 h 77"/>
                <a:gd name="T8" fmla="*/ 25 w 106"/>
                <a:gd name="T9" fmla="*/ 22 h 77"/>
                <a:gd name="T10" fmla="*/ 17 w 106"/>
                <a:gd name="T11" fmla="*/ 23 h 77"/>
                <a:gd name="T12" fmla="*/ 17 w 106"/>
                <a:gd name="T13" fmla="*/ 23 h 77"/>
                <a:gd name="T14" fmla="*/ 6 w 106"/>
                <a:gd name="T15" fmla="*/ 39 h 77"/>
                <a:gd name="T16" fmla="*/ 8 w 106"/>
                <a:gd name="T17" fmla="*/ 46 h 77"/>
                <a:gd name="T18" fmla="*/ 0 w 106"/>
                <a:gd name="T19" fmla="*/ 60 h 77"/>
                <a:gd name="T20" fmla="*/ 17 w 106"/>
                <a:gd name="T21" fmla="*/ 77 h 77"/>
                <a:gd name="T22" fmla="*/ 35 w 106"/>
                <a:gd name="T23" fmla="*/ 77 h 77"/>
                <a:gd name="T24" fmla="*/ 39 w 106"/>
                <a:gd name="T25" fmla="*/ 73 h 77"/>
                <a:gd name="T26" fmla="*/ 35 w 106"/>
                <a:gd name="T27" fmla="*/ 68 h 77"/>
                <a:gd name="T28" fmla="*/ 17 w 106"/>
                <a:gd name="T29" fmla="*/ 68 h 77"/>
                <a:gd name="T30" fmla="*/ 9 w 106"/>
                <a:gd name="T31" fmla="*/ 60 h 77"/>
                <a:gd name="T32" fmla="*/ 16 w 106"/>
                <a:gd name="T33" fmla="*/ 53 h 77"/>
                <a:gd name="T34" fmla="*/ 20 w 106"/>
                <a:gd name="T35" fmla="*/ 50 h 77"/>
                <a:gd name="T36" fmla="*/ 18 w 106"/>
                <a:gd name="T37" fmla="*/ 45 h 77"/>
                <a:gd name="T38" fmla="*/ 15 w 106"/>
                <a:gd name="T39" fmla="*/ 39 h 77"/>
                <a:gd name="T40" fmla="*/ 20 w 106"/>
                <a:gd name="T41" fmla="*/ 32 h 77"/>
                <a:gd name="T42" fmla="*/ 20 w 106"/>
                <a:gd name="T43" fmla="*/ 32 h 77"/>
                <a:gd name="T44" fmla="*/ 27 w 106"/>
                <a:gd name="T45" fmla="*/ 32 h 77"/>
                <a:gd name="T46" fmla="*/ 31 w 106"/>
                <a:gd name="T47" fmla="*/ 32 h 77"/>
                <a:gd name="T48" fmla="*/ 34 w 106"/>
                <a:gd name="T49" fmla="*/ 28 h 77"/>
                <a:gd name="T50" fmla="*/ 33 w 106"/>
                <a:gd name="T51" fmla="*/ 27 h 77"/>
                <a:gd name="T52" fmla="*/ 33 w 106"/>
                <a:gd name="T53" fmla="*/ 27 h 77"/>
                <a:gd name="T54" fmla="*/ 50 w 106"/>
                <a:gd name="T55" fmla="*/ 9 h 77"/>
                <a:gd name="T56" fmla="*/ 67 w 106"/>
                <a:gd name="T57" fmla="*/ 27 h 77"/>
                <a:gd name="T58" fmla="*/ 65 w 106"/>
                <a:gd name="T59" fmla="*/ 35 h 77"/>
                <a:gd name="T60" fmla="*/ 66 w 106"/>
                <a:gd name="T61" fmla="*/ 41 h 77"/>
                <a:gd name="T62" fmla="*/ 72 w 106"/>
                <a:gd name="T63" fmla="*/ 41 h 77"/>
                <a:gd name="T64" fmla="*/ 82 w 106"/>
                <a:gd name="T65" fmla="*/ 38 h 77"/>
                <a:gd name="T66" fmla="*/ 97 w 106"/>
                <a:gd name="T67" fmla="*/ 53 h 77"/>
                <a:gd name="T68" fmla="*/ 82 w 106"/>
                <a:gd name="T69" fmla="*/ 68 h 77"/>
                <a:gd name="T70" fmla="*/ 71 w 106"/>
                <a:gd name="T71" fmla="*/ 68 h 77"/>
                <a:gd name="T72" fmla="*/ 67 w 106"/>
                <a:gd name="T73" fmla="*/ 73 h 77"/>
                <a:gd name="T74" fmla="*/ 71 w 106"/>
                <a:gd name="T75" fmla="*/ 77 h 77"/>
                <a:gd name="T76" fmla="*/ 82 w 106"/>
                <a:gd name="T77" fmla="*/ 77 h 77"/>
                <a:gd name="T78" fmla="*/ 106 w 106"/>
                <a:gd name="T79" fmla="*/ 53 h 77"/>
                <a:gd name="T80" fmla="*/ 82 w 106"/>
                <a:gd name="T8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6" h="77">
                  <a:moveTo>
                    <a:pt x="82" y="28"/>
                  </a:moveTo>
                  <a:cubicBezTo>
                    <a:pt x="80" y="28"/>
                    <a:pt x="78" y="29"/>
                    <a:pt x="77" y="29"/>
                  </a:cubicBezTo>
                  <a:cubicBezTo>
                    <a:pt x="77" y="28"/>
                    <a:pt x="77" y="27"/>
                    <a:pt x="77" y="27"/>
                  </a:cubicBezTo>
                  <a:cubicBezTo>
                    <a:pt x="77" y="12"/>
                    <a:pt x="65" y="0"/>
                    <a:pt x="50" y="0"/>
                  </a:cubicBezTo>
                  <a:cubicBezTo>
                    <a:pt x="37" y="0"/>
                    <a:pt x="27" y="10"/>
                    <a:pt x="25" y="22"/>
                  </a:cubicBezTo>
                  <a:cubicBezTo>
                    <a:pt x="22" y="22"/>
                    <a:pt x="19" y="22"/>
                    <a:pt x="17" y="23"/>
                  </a:cubicBezTo>
                  <a:cubicBezTo>
                    <a:pt x="17" y="23"/>
                    <a:pt x="17" y="23"/>
                    <a:pt x="17" y="23"/>
                  </a:cubicBezTo>
                  <a:cubicBezTo>
                    <a:pt x="10" y="26"/>
                    <a:pt x="6" y="32"/>
                    <a:pt x="6" y="39"/>
                  </a:cubicBezTo>
                  <a:cubicBezTo>
                    <a:pt x="6" y="41"/>
                    <a:pt x="7" y="44"/>
                    <a:pt x="8" y="46"/>
                  </a:cubicBezTo>
                  <a:cubicBezTo>
                    <a:pt x="3" y="49"/>
                    <a:pt x="0" y="55"/>
                    <a:pt x="0" y="60"/>
                  </a:cubicBezTo>
                  <a:cubicBezTo>
                    <a:pt x="0" y="70"/>
                    <a:pt x="8" y="77"/>
                    <a:pt x="17" y="77"/>
                  </a:cubicBezTo>
                  <a:cubicBezTo>
                    <a:pt x="35" y="77"/>
                    <a:pt x="35" y="77"/>
                    <a:pt x="35" y="77"/>
                  </a:cubicBezTo>
                  <a:cubicBezTo>
                    <a:pt x="37" y="77"/>
                    <a:pt x="39" y="75"/>
                    <a:pt x="39" y="73"/>
                  </a:cubicBezTo>
                  <a:cubicBezTo>
                    <a:pt x="39" y="70"/>
                    <a:pt x="37" y="68"/>
                    <a:pt x="35" y="68"/>
                  </a:cubicBezTo>
                  <a:cubicBezTo>
                    <a:pt x="17" y="68"/>
                    <a:pt x="17" y="68"/>
                    <a:pt x="17" y="68"/>
                  </a:cubicBezTo>
                  <a:cubicBezTo>
                    <a:pt x="13" y="68"/>
                    <a:pt x="9" y="65"/>
                    <a:pt x="9" y="60"/>
                  </a:cubicBezTo>
                  <a:cubicBezTo>
                    <a:pt x="9" y="57"/>
                    <a:pt x="12" y="53"/>
                    <a:pt x="16" y="53"/>
                  </a:cubicBezTo>
                  <a:cubicBezTo>
                    <a:pt x="18" y="53"/>
                    <a:pt x="19" y="51"/>
                    <a:pt x="20" y="50"/>
                  </a:cubicBezTo>
                  <a:cubicBezTo>
                    <a:pt x="20" y="48"/>
                    <a:pt x="20" y="46"/>
                    <a:pt x="18" y="45"/>
                  </a:cubicBezTo>
                  <a:cubicBezTo>
                    <a:pt x="16" y="43"/>
                    <a:pt x="15" y="41"/>
                    <a:pt x="15" y="39"/>
                  </a:cubicBezTo>
                  <a:cubicBezTo>
                    <a:pt x="15" y="36"/>
                    <a:pt x="17" y="33"/>
                    <a:pt x="20" y="32"/>
                  </a:cubicBezTo>
                  <a:cubicBezTo>
                    <a:pt x="20" y="32"/>
                    <a:pt x="20" y="32"/>
                    <a:pt x="20" y="32"/>
                  </a:cubicBezTo>
                  <a:cubicBezTo>
                    <a:pt x="22" y="31"/>
                    <a:pt x="25" y="31"/>
                    <a:pt x="27" y="32"/>
                  </a:cubicBezTo>
                  <a:cubicBezTo>
                    <a:pt x="28" y="33"/>
                    <a:pt x="30" y="33"/>
                    <a:pt x="31" y="32"/>
                  </a:cubicBezTo>
                  <a:cubicBezTo>
                    <a:pt x="33" y="31"/>
                    <a:pt x="34" y="30"/>
                    <a:pt x="34" y="28"/>
                  </a:cubicBezTo>
                  <a:cubicBezTo>
                    <a:pt x="33" y="28"/>
                    <a:pt x="33" y="27"/>
                    <a:pt x="33" y="27"/>
                  </a:cubicBezTo>
                  <a:cubicBezTo>
                    <a:pt x="33" y="27"/>
                    <a:pt x="33" y="27"/>
                    <a:pt x="33" y="27"/>
                  </a:cubicBezTo>
                  <a:cubicBezTo>
                    <a:pt x="33" y="17"/>
                    <a:pt x="41" y="9"/>
                    <a:pt x="50" y="9"/>
                  </a:cubicBezTo>
                  <a:cubicBezTo>
                    <a:pt x="60" y="9"/>
                    <a:pt x="67" y="17"/>
                    <a:pt x="67" y="27"/>
                  </a:cubicBezTo>
                  <a:cubicBezTo>
                    <a:pt x="67" y="30"/>
                    <a:pt x="67" y="33"/>
                    <a:pt x="65" y="35"/>
                  </a:cubicBezTo>
                  <a:cubicBezTo>
                    <a:pt x="64" y="37"/>
                    <a:pt x="64" y="40"/>
                    <a:pt x="66" y="41"/>
                  </a:cubicBezTo>
                  <a:cubicBezTo>
                    <a:pt x="68" y="43"/>
                    <a:pt x="70" y="43"/>
                    <a:pt x="72" y="41"/>
                  </a:cubicBezTo>
                  <a:cubicBezTo>
                    <a:pt x="74" y="40"/>
                    <a:pt x="77" y="38"/>
                    <a:pt x="82" y="38"/>
                  </a:cubicBezTo>
                  <a:cubicBezTo>
                    <a:pt x="90" y="38"/>
                    <a:pt x="97" y="44"/>
                    <a:pt x="97" y="53"/>
                  </a:cubicBezTo>
                  <a:cubicBezTo>
                    <a:pt x="97" y="61"/>
                    <a:pt x="90" y="68"/>
                    <a:pt x="82" y="68"/>
                  </a:cubicBezTo>
                  <a:cubicBezTo>
                    <a:pt x="71" y="68"/>
                    <a:pt x="71" y="68"/>
                    <a:pt x="71" y="68"/>
                  </a:cubicBezTo>
                  <a:cubicBezTo>
                    <a:pt x="69" y="68"/>
                    <a:pt x="67" y="70"/>
                    <a:pt x="67" y="73"/>
                  </a:cubicBezTo>
                  <a:cubicBezTo>
                    <a:pt x="67" y="75"/>
                    <a:pt x="69" y="77"/>
                    <a:pt x="71" y="77"/>
                  </a:cubicBezTo>
                  <a:cubicBezTo>
                    <a:pt x="82" y="77"/>
                    <a:pt x="82" y="77"/>
                    <a:pt x="82" y="77"/>
                  </a:cubicBezTo>
                  <a:cubicBezTo>
                    <a:pt x="95" y="77"/>
                    <a:pt x="106" y="66"/>
                    <a:pt x="106" y="53"/>
                  </a:cubicBezTo>
                  <a:cubicBezTo>
                    <a:pt x="106" y="39"/>
                    <a:pt x="95" y="28"/>
                    <a:pt x="82"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36891" name="淘宝店chenying0907 27"/>
            <p:cNvSpPr>
              <a:spLocks/>
            </p:cNvSpPr>
            <p:nvPr/>
          </p:nvSpPr>
          <p:spPr bwMode="auto">
            <a:xfrm>
              <a:off x="70" y="94"/>
              <a:ext cx="92" cy="142"/>
            </a:xfrm>
            <a:custGeom>
              <a:avLst/>
              <a:gdLst>
                <a:gd name="T0" fmla="*/ 33 w 42"/>
                <a:gd name="T1" fmla="*/ 41 h 65"/>
                <a:gd name="T2" fmla="*/ 26 w 42"/>
                <a:gd name="T3" fmla="*/ 49 h 65"/>
                <a:gd name="T4" fmla="*/ 26 w 42"/>
                <a:gd name="T5" fmla="*/ 5 h 65"/>
                <a:gd name="T6" fmla="*/ 21 w 42"/>
                <a:gd name="T7" fmla="*/ 0 h 65"/>
                <a:gd name="T8" fmla="*/ 16 w 42"/>
                <a:gd name="T9" fmla="*/ 5 h 65"/>
                <a:gd name="T10" fmla="*/ 16 w 42"/>
                <a:gd name="T11" fmla="*/ 49 h 65"/>
                <a:gd name="T12" fmla="*/ 9 w 42"/>
                <a:gd name="T13" fmla="*/ 41 h 65"/>
                <a:gd name="T14" fmla="*/ 2 w 42"/>
                <a:gd name="T15" fmla="*/ 41 h 65"/>
                <a:gd name="T16" fmla="*/ 2 w 42"/>
                <a:gd name="T17" fmla="*/ 48 h 65"/>
                <a:gd name="T18" fmla="*/ 18 w 42"/>
                <a:gd name="T19" fmla="*/ 63 h 65"/>
                <a:gd name="T20" fmla="*/ 21 w 42"/>
                <a:gd name="T21" fmla="*/ 65 h 65"/>
                <a:gd name="T22" fmla="*/ 24 w 42"/>
                <a:gd name="T23" fmla="*/ 63 h 65"/>
                <a:gd name="T24" fmla="*/ 40 w 42"/>
                <a:gd name="T25" fmla="*/ 48 h 65"/>
                <a:gd name="T26" fmla="*/ 40 w 42"/>
                <a:gd name="T27" fmla="*/ 41 h 65"/>
                <a:gd name="T28" fmla="*/ 33 w 42"/>
                <a:gd name="T29" fmla="*/ 4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65">
                  <a:moveTo>
                    <a:pt x="33" y="41"/>
                  </a:moveTo>
                  <a:cubicBezTo>
                    <a:pt x="26" y="49"/>
                    <a:pt x="26" y="49"/>
                    <a:pt x="26" y="49"/>
                  </a:cubicBezTo>
                  <a:cubicBezTo>
                    <a:pt x="26" y="5"/>
                    <a:pt x="26" y="5"/>
                    <a:pt x="26" y="5"/>
                  </a:cubicBezTo>
                  <a:cubicBezTo>
                    <a:pt x="26" y="3"/>
                    <a:pt x="24" y="0"/>
                    <a:pt x="21" y="0"/>
                  </a:cubicBezTo>
                  <a:cubicBezTo>
                    <a:pt x="18" y="0"/>
                    <a:pt x="16" y="3"/>
                    <a:pt x="16" y="5"/>
                  </a:cubicBezTo>
                  <a:cubicBezTo>
                    <a:pt x="16" y="49"/>
                    <a:pt x="16" y="49"/>
                    <a:pt x="16" y="49"/>
                  </a:cubicBezTo>
                  <a:cubicBezTo>
                    <a:pt x="9" y="41"/>
                    <a:pt x="9" y="41"/>
                    <a:pt x="9" y="41"/>
                  </a:cubicBezTo>
                  <a:cubicBezTo>
                    <a:pt x="7" y="39"/>
                    <a:pt x="4" y="39"/>
                    <a:pt x="2" y="41"/>
                  </a:cubicBezTo>
                  <a:cubicBezTo>
                    <a:pt x="0" y="43"/>
                    <a:pt x="0" y="46"/>
                    <a:pt x="2" y="48"/>
                  </a:cubicBezTo>
                  <a:cubicBezTo>
                    <a:pt x="18" y="63"/>
                    <a:pt x="18" y="63"/>
                    <a:pt x="18" y="63"/>
                  </a:cubicBezTo>
                  <a:cubicBezTo>
                    <a:pt x="19" y="64"/>
                    <a:pt x="20" y="65"/>
                    <a:pt x="21" y="65"/>
                  </a:cubicBezTo>
                  <a:cubicBezTo>
                    <a:pt x="22" y="65"/>
                    <a:pt x="23" y="64"/>
                    <a:pt x="24" y="63"/>
                  </a:cubicBezTo>
                  <a:cubicBezTo>
                    <a:pt x="40" y="48"/>
                    <a:pt x="40" y="48"/>
                    <a:pt x="40" y="48"/>
                  </a:cubicBezTo>
                  <a:cubicBezTo>
                    <a:pt x="42" y="46"/>
                    <a:pt x="42" y="43"/>
                    <a:pt x="40" y="41"/>
                  </a:cubicBezTo>
                  <a:cubicBezTo>
                    <a:pt x="38" y="39"/>
                    <a:pt x="35" y="39"/>
                    <a:pt x="33" y="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grpSp>
      <p:grpSp>
        <p:nvGrpSpPr>
          <p:cNvPr id="36892" name="PA_淘宝店chenying0907 28"/>
          <p:cNvGrpSpPr>
            <a:grpSpLocks/>
          </p:cNvGrpSpPr>
          <p:nvPr>
            <p:custDataLst>
              <p:tags r:id="rId9"/>
            </p:custDataLst>
          </p:nvPr>
        </p:nvGrpSpPr>
        <p:grpSpPr bwMode="auto">
          <a:xfrm>
            <a:off x="6633244" y="2734277"/>
            <a:ext cx="222250" cy="187383"/>
            <a:chOff x="0" y="0"/>
            <a:chExt cx="235" cy="200"/>
          </a:xfrm>
        </p:grpSpPr>
        <p:sp>
          <p:nvSpPr>
            <p:cNvPr id="36893" name="淘宝店chenying0907 29"/>
            <p:cNvSpPr>
              <a:spLocks noEditPoints="1"/>
            </p:cNvSpPr>
            <p:nvPr/>
          </p:nvSpPr>
          <p:spPr bwMode="auto">
            <a:xfrm>
              <a:off x="0" y="0"/>
              <a:ext cx="235" cy="200"/>
            </a:xfrm>
            <a:custGeom>
              <a:avLst/>
              <a:gdLst>
                <a:gd name="T0" fmla="*/ 94 w 108"/>
                <a:gd name="T1" fmla="*/ 15 h 92"/>
                <a:gd name="T2" fmla="*/ 77 w 108"/>
                <a:gd name="T3" fmla="*/ 15 h 92"/>
                <a:gd name="T4" fmla="*/ 77 w 108"/>
                <a:gd name="T5" fmla="*/ 14 h 92"/>
                <a:gd name="T6" fmla="*/ 77 w 108"/>
                <a:gd name="T7" fmla="*/ 11 h 92"/>
                <a:gd name="T8" fmla="*/ 66 w 108"/>
                <a:gd name="T9" fmla="*/ 0 h 92"/>
                <a:gd name="T10" fmla="*/ 54 w 108"/>
                <a:gd name="T11" fmla="*/ 0 h 92"/>
                <a:gd name="T12" fmla="*/ 43 w 108"/>
                <a:gd name="T13" fmla="*/ 11 h 92"/>
                <a:gd name="T14" fmla="*/ 43 w 108"/>
                <a:gd name="T15" fmla="*/ 15 h 92"/>
                <a:gd name="T16" fmla="*/ 14 w 108"/>
                <a:gd name="T17" fmla="*/ 15 h 92"/>
                <a:gd name="T18" fmla="*/ 0 w 108"/>
                <a:gd name="T19" fmla="*/ 29 h 92"/>
                <a:gd name="T20" fmla="*/ 0 w 108"/>
                <a:gd name="T21" fmla="*/ 78 h 92"/>
                <a:gd name="T22" fmla="*/ 14 w 108"/>
                <a:gd name="T23" fmla="*/ 92 h 92"/>
                <a:gd name="T24" fmla="*/ 94 w 108"/>
                <a:gd name="T25" fmla="*/ 92 h 92"/>
                <a:gd name="T26" fmla="*/ 108 w 108"/>
                <a:gd name="T27" fmla="*/ 78 h 92"/>
                <a:gd name="T28" fmla="*/ 108 w 108"/>
                <a:gd name="T29" fmla="*/ 29 h 92"/>
                <a:gd name="T30" fmla="*/ 94 w 108"/>
                <a:gd name="T31" fmla="*/ 15 h 92"/>
                <a:gd name="T32" fmla="*/ 10 w 108"/>
                <a:gd name="T33" fmla="*/ 78 h 92"/>
                <a:gd name="T34" fmla="*/ 10 w 108"/>
                <a:gd name="T35" fmla="*/ 29 h 92"/>
                <a:gd name="T36" fmla="*/ 14 w 108"/>
                <a:gd name="T37" fmla="*/ 24 h 92"/>
                <a:gd name="T38" fmla="*/ 26 w 108"/>
                <a:gd name="T39" fmla="*/ 24 h 92"/>
                <a:gd name="T40" fmla="*/ 26 w 108"/>
                <a:gd name="T41" fmla="*/ 83 h 92"/>
                <a:gd name="T42" fmla="*/ 14 w 108"/>
                <a:gd name="T43" fmla="*/ 83 h 92"/>
                <a:gd name="T44" fmla="*/ 10 w 108"/>
                <a:gd name="T45" fmla="*/ 78 h 92"/>
                <a:gd name="T46" fmla="*/ 99 w 108"/>
                <a:gd name="T47" fmla="*/ 78 h 92"/>
                <a:gd name="T48" fmla="*/ 94 w 108"/>
                <a:gd name="T49" fmla="*/ 83 h 92"/>
                <a:gd name="T50" fmla="*/ 35 w 108"/>
                <a:gd name="T51" fmla="*/ 83 h 92"/>
                <a:gd name="T52" fmla="*/ 35 w 108"/>
                <a:gd name="T53" fmla="*/ 24 h 92"/>
                <a:gd name="T54" fmla="*/ 43 w 108"/>
                <a:gd name="T55" fmla="*/ 24 h 92"/>
                <a:gd name="T56" fmla="*/ 77 w 108"/>
                <a:gd name="T57" fmla="*/ 24 h 92"/>
                <a:gd name="T58" fmla="*/ 94 w 108"/>
                <a:gd name="T59" fmla="*/ 24 h 92"/>
                <a:gd name="T60" fmla="*/ 99 w 108"/>
                <a:gd name="T61" fmla="*/ 29 h 92"/>
                <a:gd name="T62" fmla="*/ 99 w 108"/>
                <a:gd name="T63"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8" h="92">
                  <a:moveTo>
                    <a:pt x="94" y="15"/>
                  </a:moveTo>
                  <a:cubicBezTo>
                    <a:pt x="77" y="15"/>
                    <a:pt x="77" y="15"/>
                    <a:pt x="77" y="15"/>
                  </a:cubicBezTo>
                  <a:cubicBezTo>
                    <a:pt x="77" y="14"/>
                    <a:pt x="77" y="14"/>
                    <a:pt x="77" y="14"/>
                  </a:cubicBezTo>
                  <a:cubicBezTo>
                    <a:pt x="77" y="11"/>
                    <a:pt x="77" y="11"/>
                    <a:pt x="77" y="11"/>
                  </a:cubicBezTo>
                  <a:cubicBezTo>
                    <a:pt x="77" y="5"/>
                    <a:pt x="72" y="0"/>
                    <a:pt x="66" y="0"/>
                  </a:cubicBezTo>
                  <a:cubicBezTo>
                    <a:pt x="54" y="0"/>
                    <a:pt x="54" y="0"/>
                    <a:pt x="54" y="0"/>
                  </a:cubicBezTo>
                  <a:cubicBezTo>
                    <a:pt x="48" y="0"/>
                    <a:pt x="43" y="5"/>
                    <a:pt x="43" y="11"/>
                  </a:cubicBezTo>
                  <a:cubicBezTo>
                    <a:pt x="43" y="15"/>
                    <a:pt x="43" y="15"/>
                    <a:pt x="43" y="15"/>
                  </a:cubicBezTo>
                  <a:cubicBezTo>
                    <a:pt x="14" y="15"/>
                    <a:pt x="14" y="15"/>
                    <a:pt x="14" y="15"/>
                  </a:cubicBezTo>
                  <a:cubicBezTo>
                    <a:pt x="7" y="15"/>
                    <a:pt x="0" y="21"/>
                    <a:pt x="0" y="29"/>
                  </a:cubicBezTo>
                  <a:cubicBezTo>
                    <a:pt x="0" y="78"/>
                    <a:pt x="0" y="78"/>
                    <a:pt x="0" y="78"/>
                  </a:cubicBezTo>
                  <a:cubicBezTo>
                    <a:pt x="0" y="86"/>
                    <a:pt x="6" y="92"/>
                    <a:pt x="14" y="92"/>
                  </a:cubicBezTo>
                  <a:cubicBezTo>
                    <a:pt x="94" y="92"/>
                    <a:pt x="94" y="92"/>
                    <a:pt x="94" y="92"/>
                  </a:cubicBezTo>
                  <a:cubicBezTo>
                    <a:pt x="101" y="92"/>
                    <a:pt x="108" y="86"/>
                    <a:pt x="108" y="78"/>
                  </a:cubicBezTo>
                  <a:cubicBezTo>
                    <a:pt x="108" y="29"/>
                    <a:pt x="108" y="29"/>
                    <a:pt x="108" y="29"/>
                  </a:cubicBezTo>
                  <a:cubicBezTo>
                    <a:pt x="108" y="21"/>
                    <a:pt x="101" y="15"/>
                    <a:pt x="94" y="15"/>
                  </a:cubicBezTo>
                  <a:close/>
                  <a:moveTo>
                    <a:pt x="10" y="78"/>
                  </a:moveTo>
                  <a:cubicBezTo>
                    <a:pt x="10" y="29"/>
                    <a:pt x="10" y="29"/>
                    <a:pt x="10" y="29"/>
                  </a:cubicBezTo>
                  <a:cubicBezTo>
                    <a:pt x="10" y="27"/>
                    <a:pt x="12" y="24"/>
                    <a:pt x="14" y="24"/>
                  </a:cubicBezTo>
                  <a:cubicBezTo>
                    <a:pt x="26" y="24"/>
                    <a:pt x="26" y="24"/>
                    <a:pt x="26" y="24"/>
                  </a:cubicBezTo>
                  <a:cubicBezTo>
                    <a:pt x="26" y="83"/>
                    <a:pt x="26" y="83"/>
                    <a:pt x="26" y="83"/>
                  </a:cubicBezTo>
                  <a:cubicBezTo>
                    <a:pt x="14" y="83"/>
                    <a:pt x="14" y="83"/>
                    <a:pt x="14" y="83"/>
                  </a:cubicBezTo>
                  <a:cubicBezTo>
                    <a:pt x="11" y="83"/>
                    <a:pt x="10" y="80"/>
                    <a:pt x="10" y="78"/>
                  </a:cubicBezTo>
                  <a:close/>
                  <a:moveTo>
                    <a:pt x="99" y="78"/>
                  </a:moveTo>
                  <a:cubicBezTo>
                    <a:pt x="99" y="80"/>
                    <a:pt x="96" y="83"/>
                    <a:pt x="94" y="83"/>
                  </a:cubicBezTo>
                  <a:cubicBezTo>
                    <a:pt x="35" y="83"/>
                    <a:pt x="35" y="83"/>
                    <a:pt x="35" y="83"/>
                  </a:cubicBezTo>
                  <a:cubicBezTo>
                    <a:pt x="35" y="24"/>
                    <a:pt x="35" y="24"/>
                    <a:pt x="35" y="24"/>
                  </a:cubicBezTo>
                  <a:cubicBezTo>
                    <a:pt x="43" y="24"/>
                    <a:pt x="43" y="24"/>
                    <a:pt x="43" y="24"/>
                  </a:cubicBezTo>
                  <a:cubicBezTo>
                    <a:pt x="77" y="24"/>
                    <a:pt x="77" y="24"/>
                    <a:pt x="77" y="24"/>
                  </a:cubicBezTo>
                  <a:cubicBezTo>
                    <a:pt x="94" y="24"/>
                    <a:pt x="94" y="24"/>
                    <a:pt x="94" y="24"/>
                  </a:cubicBezTo>
                  <a:cubicBezTo>
                    <a:pt x="96" y="24"/>
                    <a:pt x="99" y="27"/>
                    <a:pt x="99" y="29"/>
                  </a:cubicBezTo>
                  <a:lnTo>
                    <a:pt x="99" y="7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36894" name="淘宝店chenying0907 30"/>
            <p:cNvSpPr>
              <a:spLocks noEditPoints="1"/>
            </p:cNvSpPr>
            <p:nvPr/>
          </p:nvSpPr>
          <p:spPr bwMode="auto">
            <a:xfrm>
              <a:off x="93" y="83"/>
              <a:ext cx="74" cy="74"/>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25 h 34"/>
                <a:gd name="T12" fmla="*/ 9 w 34"/>
                <a:gd name="T13" fmla="*/ 17 h 34"/>
                <a:gd name="T14" fmla="*/ 17 w 34"/>
                <a:gd name="T15" fmla="*/ 10 h 34"/>
                <a:gd name="T16" fmla="*/ 25 w 34"/>
                <a:gd name="T17" fmla="*/ 17 h 34"/>
                <a:gd name="T18" fmla="*/ 17 w 34"/>
                <a:gd name="T19" fmla="*/ 2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25"/>
                  </a:moveTo>
                  <a:cubicBezTo>
                    <a:pt x="13" y="25"/>
                    <a:pt x="9" y="21"/>
                    <a:pt x="9" y="17"/>
                  </a:cubicBezTo>
                  <a:cubicBezTo>
                    <a:pt x="9" y="13"/>
                    <a:pt x="13" y="10"/>
                    <a:pt x="17" y="10"/>
                  </a:cubicBezTo>
                  <a:cubicBezTo>
                    <a:pt x="21" y="10"/>
                    <a:pt x="25" y="13"/>
                    <a:pt x="25" y="17"/>
                  </a:cubicBezTo>
                  <a:cubicBezTo>
                    <a:pt x="25" y="21"/>
                    <a:pt x="21" y="25"/>
                    <a:pt x="17" y="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grpSp>
      <p:sp>
        <p:nvSpPr>
          <p:cNvPr id="36899" name="PA_淘宝店chenying0907 35"/>
          <p:cNvSpPr>
            <a:spLocks noChangeArrowheads="1"/>
          </p:cNvSpPr>
          <p:nvPr>
            <p:custDataLst>
              <p:tags r:id="rId10"/>
            </p:custDataLst>
          </p:nvPr>
        </p:nvSpPr>
        <p:spPr bwMode="auto">
          <a:xfrm>
            <a:off x="7279484" y="1874621"/>
            <a:ext cx="1800225" cy="70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pPr>
            <a:r>
              <a:rPr lang="zh-CN" altLang="en-US" sz="1100" b="1" dirty="0">
                <a:solidFill>
                  <a:schemeClr val="bg1">
                    <a:lumMod val="50000"/>
                  </a:schemeClr>
                </a:solidFill>
                <a:latin typeface="微软雅黑 Light" panose="020B0502040204020203" pitchFamily="34" charset="-122"/>
                <a:ea typeface="微软雅黑 Light" panose="020B0502040204020203" pitchFamily="34" charset="-122"/>
              </a:rPr>
              <a:t>原因</a:t>
            </a:r>
            <a:r>
              <a:rPr lang="en-US" altLang="zh-CN" sz="1100" b="1" dirty="0">
                <a:solidFill>
                  <a:schemeClr val="bg1">
                    <a:lumMod val="50000"/>
                  </a:schemeClr>
                </a:solidFill>
                <a:latin typeface="微软雅黑 Light" panose="020B0502040204020203" pitchFamily="34" charset="-122"/>
                <a:ea typeface="微软雅黑 Light" panose="020B0502040204020203" pitchFamily="34" charset="-122"/>
              </a:rPr>
              <a:t>1</a:t>
            </a:r>
            <a:r>
              <a:rPr lang="zh-CN" altLang="en-US" sz="1100" b="1" dirty="0">
                <a:solidFill>
                  <a:schemeClr val="bg1">
                    <a:lumMod val="50000"/>
                  </a:schemeClr>
                </a:solidFill>
                <a:latin typeface="微软雅黑 Light" panose="020B0502040204020203" pitchFamily="34" charset="-122"/>
                <a:ea typeface="微软雅黑 Light" panose="020B0502040204020203" pitchFamily="34" charset="-122"/>
              </a:rPr>
              <a:t>：</a:t>
            </a:r>
            <a:endParaRPr lang="en-US" altLang="zh-CN" sz="1100" b="1" dirty="0">
              <a:solidFill>
                <a:schemeClr val="bg1">
                  <a:lumMod val="50000"/>
                </a:schemeClr>
              </a:solidFill>
              <a:latin typeface="微软雅黑 Light" panose="020B0502040204020203" pitchFamily="34" charset="-122"/>
              <a:ea typeface="微软雅黑 Light" panose="020B0502040204020203" pitchFamily="34" charset="-122"/>
            </a:endParaRPr>
          </a:p>
          <a:p>
            <a:pPr>
              <a:lnSpc>
                <a:spcPct val="120000"/>
              </a:lnSpc>
            </a:pPr>
            <a:r>
              <a:rPr lang="zh-CN" altLang="en-US" sz="900" dirty="0">
                <a:solidFill>
                  <a:schemeClr val="bg1">
                    <a:lumMod val="50000"/>
                  </a:schemeClr>
                </a:solidFill>
                <a:latin typeface="微软雅黑 Light" panose="020B0502040204020203" pitchFamily="34" charset="-122"/>
                <a:ea typeface="微软雅黑 Light" panose="020B0502040204020203" pitchFamily="34" charset="-122"/>
              </a:rPr>
              <a:t>微信小程序的开发具有相应的微信平台作为支撑，可以解决跨平台的问题。</a:t>
            </a:r>
          </a:p>
        </p:txBody>
      </p:sp>
      <p:sp>
        <p:nvSpPr>
          <p:cNvPr id="36900" name="PA_淘宝店chenying0907 36"/>
          <p:cNvSpPr>
            <a:spLocks noChangeArrowheads="1"/>
          </p:cNvSpPr>
          <p:nvPr>
            <p:custDataLst>
              <p:tags r:id="rId11"/>
            </p:custDataLst>
          </p:nvPr>
        </p:nvSpPr>
        <p:spPr bwMode="auto">
          <a:xfrm>
            <a:off x="7307711" y="2618353"/>
            <a:ext cx="1800225" cy="53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pPr>
            <a:r>
              <a:rPr lang="zh-CN" altLang="en-US" sz="1100" b="1" dirty="0">
                <a:solidFill>
                  <a:schemeClr val="bg1">
                    <a:lumMod val="50000"/>
                  </a:schemeClr>
                </a:solidFill>
                <a:latin typeface="微软雅黑 Light" panose="020B0502040204020203" pitchFamily="34" charset="-122"/>
                <a:ea typeface="微软雅黑 Light" panose="020B0502040204020203" pitchFamily="34" charset="-122"/>
              </a:rPr>
              <a:t>原因</a:t>
            </a:r>
            <a:r>
              <a:rPr lang="en-US" altLang="zh-CN" sz="1100" b="1" dirty="0">
                <a:solidFill>
                  <a:schemeClr val="bg1">
                    <a:lumMod val="50000"/>
                  </a:schemeClr>
                </a:solidFill>
                <a:latin typeface="微软雅黑 Light" panose="020B0502040204020203" pitchFamily="34" charset="-122"/>
                <a:ea typeface="微软雅黑 Light" panose="020B0502040204020203" pitchFamily="34" charset="-122"/>
              </a:rPr>
              <a:t>2</a:t>
            </a:r>
            <a:r>
              <a:rPr lang="zh-CN" altLang="en-US" sz="1100" b="1" dirty="0">
                <a:solidFill>
                  <a:schemeClr val="bg1">
                    <a:lumMod val="50000"/>
                  </a:schemeClr>
                </a:solidFill>
                <a:latin typeface="微软雅黑 Light" panose="020B0502040204020203" pitchFamily="34" charset="-122"/>
                <a:ea typeface="微软雅黑 Light" panose="020B0502040204020203" pitchFamily="34" charset="-122"/>
              </a:rPr>
              <a:t>：</a:t>
            </a:r>
            <a:endParaRPr lang="en-US" altLang="zh-CN" sz="1100" b="1" dirty="0">
              <a:solidFill>
                <a:schemeClr val="bg1">
                  <a:lumMod val="50000"/>
                </a:schemeClr>
              </a:solidFill>
              <a:latin typeface="微软雅黑 Light" panose="020B0502040204020203" pitchFamily="34" charset="-122"/>
              <a:ea typeface="微软雅黑 Light" panose="020B0502040204020203" pitchFamily="34" charset="-122"/>
            </a:endParaRPr>
          </a:p>
          <a:p>
            <a:pPr>
              <a:lnSpc>
                <a:spcPct val="120000"/>
              </a:lnSpc>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900" dirty="0">
                <a:solidFill>
                  <a:schemeClr val="bg1">
                    <a:lumMod val="50000"/>
                  </a:schemeClr>
                </a:solidFill>
                <a:latin typeface="微软雅黑 Light" panose="020B0502040204020203" pitchFamily="34" charset="-122"/>
                <a:ea typeface="微软雅黑 Light" panose="020B0502040204020203" pitchFamily="34" charset="-122"/>
              </a:rPr>
              <a:t>JAVA</a:t>
            </a:r>
            <a:r>
              <a:rPr lang="zh-CN" altLang="en-US" sz="900" dirty="0">
                <a:solidFill>
                  <a:schemeClr val="bg1">
                    <a:lumMod val="50000"/>
                  </a:schemeClr>
                </a:solidFill>
                <a:latin typeface="微软雅黑 Light" panose="020B0502040204020203" pitchFamily="34" charset="-122"/>
                <a:ea typeface="微软雅黑 Light" panose="020B0502040204020203" pitchFamily="34" charset="-122"/>
              </a:rPr>
              <a:t>安卓开发无法解决跨平台问题，同时学习周期比微信小程序要长。</a:t>
            </a:r>
          </a:p>
        </p:txBody>
      </p:sp>
      <p:sp>
        <p:nvSpPr>
          <p:cNvPr id="36901" name="PA_淘宝店chenying0907 37"/>
          <p:cNvSpPr>
            <a:spLocks noChangeArrowheads="1"/>
          </p:cNvSpPr>
          <p:nvPr>
            <p:custDataLst>
              <p:tags r:id="rId12"/>
            </p:custDataLst>
          </p:nvPr>
        </p:nvSpPr>
        <p:spPr bwMode="auto">
          <a:xfrm>
            <a:off x="7279483" y="3319851"/>
            <a:ext cx="1800225" cy="572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pPr>
            <a:r>
              <a:rPr lang="zh-CN" altLang="en-US" sz="1100" b="1" dirty="0">
                <a:solidFill>
                  <a:schemeClr val="bg1">
                    <a:lumMod val="50000"/>
                  </a:schemeClr>
                </a:solidFill>
                <a:latin typeface="微软雅黑 Light" panose="020B0502040204020203" pitchFamily="34" charset="-122"/>
                <a:ea typeface="微软雅黑 Light" panose="020B0502040204020203" pitchFamily="34" charset="-122"/>
              </a:rPr>
              <a:t>原因</a:t>
            </a:r>
            <a:r>
              <a:rPr lang="en-US" altLang="zh-CN" sz="1100" b="1" dirty="0">
                <a:solidFill>
                  <a:schemeClr val="bg1">
                    <a:lumMod val="50000"/>
                  </a:schemeClr>
                </a:solidFill>
                <a:latin typeface="微软雅黑 Light" panose="020B0502040204020203" pitchFamily="34" charset="-122"/>
                <a:ea typeface="微软雅黑 Light" panose="020B0502040204020203" pitchFamily="34" charset="-122"/>
              </a:rPr>
              <a:t>3</a:t>
            </a:r>
            <a:r>
              <a:rPr lang="zh-CN" altLang="en-US" sz="1100" b="1" dirty="0">
                <a:solidFill>
                  <a:schemeClr val="bg1">
                    <a:lumMod val="50000"/>
                  </a:schemeClr>
                </a:solidFill>
                <a:latin typeface="微软雅黑 Light" panose="020B0502040204020203" pitchFamily="34" charset="-122"/>
                <a:ea typeface="微软雅黑 Light" panose="020B0502040204020203" pitchFamily="34" charset="-122"/>
              </a:rPr>
              <a:t>：</a:t>
            </a:r>
            <a:endParaRPr lang="en-US" altLang="zh-CN" sz="1100" b="1" dirty="0">
              <a:solidFill>
                <a:schemeClr val="bg1">
                  <a:lumMod val="50000"/>
                </a:schemeClr>
              </a:solidFill>
              <a:latin typeface="微软雅黑 Light" panose="020B0502040204020203" pitchFamily="34" charset="-122"/>
              <a:ea typeface="微软雅黑 Light" panose="020B0502040204020203" pitchFamily="34" charset="-122"/>
            </a:endParaRPr>
          </a:p>
          <a:p>
            <a:pPr>
              <a:lnSpc>
                <a:spcPct val="120000"/>
              </a:lnSpc>
            </a:pPr>
            <a:r>
              <a:rPr lang="zh-CN" altLang="en-US" sz="1000" dirty="0">
                <a:solidFill>
                  <a:schemeClr val="bg1">
                    <a:lumMod val="50000"/>
                  </a:schemeClr>
                </a:solidFill>
                <a:latin typeface="微软雅黑 Light" panose="020B0502040204020203" pitchFamily="34" charset="-122"/>
                <a:ea typeface="微软雅黑 Light" panose="020B0502040204020203" pitchFamily="34" charset="-122"/>
              </a:rPr>
              <a:t>微信小程序更易进行推广，使用户能够快速加载微信小程序。</a:t>
            </a:r>
          </a:p>
        </p:txBody>
      </p:sp>
      <p:grpSp>
        <p:nvGrpSpPr>
          <p:cNvPr id="50" name="PA_淘宝店chenying0907 49"/>
          <p:cNvGrpSpPr/>
          <p:nvPr>
            <p:custDataLst>
              <p:tags r:id="rId13"/>
            </p:custDataLst>
          </p:nvPr>
        </p:nvGrpSpPr>
        <p:grpSpPr>
          <a:xfrm>
            <a:off x="-9190" y="0"/>
            <a:ext cx="620750" cy="791858"/>
            <a:chOff x="0" y="-21236"/>
            <a:chExt cx="3311527" cy="4224338"/>
          </a:xfrm>
        </p:grpSpPr>
        <p:sp>
          <p:nvSpPr>
            <p:cNvPr id="51"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4" name="PA_文本框 4"/>
          <p:cNvSpPr txBox="1">
            <a:spLocks noChangeArrowheads="1"/>
          </p:cNvSpPr>
          <p:nvPr>
            <p:custDataLst>
              <p:tags r:id="rId14"/>
            </p:custDataLst>
          </p:nvPr>
        </p:nvSpPr>
        <p:spPr bwMode="auto">
          <a:xfrm>
            <a:off x="535359" y="184337"/>
            <a:ext cx="249299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选择最终方案的准则</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5" name="PA_文本框 5"/>
          <p:cNvSpPr txBox="1">
            <a:spLocks noChangeArrowheads="1"/>
          </p:cNvSpPr>
          <p:nvPr>
            <p:custDataLst>
              <p:tags r:id="rId15"/>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Tree>
    <p:extLst>
      <p:ext uri="{BB962C8B-B14F-4D97-AF65-F5344CB8AC3E}">
        <p14:creationId xmlns:p14="http://schemas.microsoft.com/office/powerpoint/2010/main" val="2628757317"/>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896"/>
                                        </p:tgtEl>
                                        <p:attrNameLst>
                                          <p:attrName>style.visibility</p:attrName>
                                        </p:attrNameLst>
                                      </p:cBhvr>
                                      <p:to>
                                        <p:strVal val="visible"/>
                                      </p:to>
                                    </p:set>
                                    <p:animEffect transition="in" filter="fade">
                                      <p:cBhvr>
                                        <p:cTn id="7" dur="500"/>
                                        <p:tgtEl>
                                          <p:spTgt spid="3689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36897"/>
                                        </p:tgtEl>
                                        <p:attrNameLst>
                                          <p:attrName>style.visibility</p:attrName>
                                        </p:attrNameLst>
                                      </p:cBhvr>
                                      <p:to>
                                        <p:strVal val="visible"/>
                                      </p:to>
                                    </p:set>
                                    <p:animEffect transition="in" filter="fade">
                                      <p:cBhvr>
                                        <p:cTn id="10" dur="500"/>
                                        <p:tgtEl>
                                          <p:spTgt spid="36897"/>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36895"/>
                                        </p:tgtEl>
                                        <p:attrNameLst>
                                          <p:attrName>style.visibility</p:attrName>
                                        </p:attrNameLst>
                                      </p:cBhvr>
                                      <p:to>
                                        <p:strVal val="visible"/>
                                      </p:to>
                                    </p:set>
                                    <p:animEffect transition="in" filter="fade">
                                      <p:cBhvr>
                                        <p:cTn id="13" dur="500"/>
                                        <p:tgtEl>
                                          <p:spTgt spid="36895"/>
                                        </p:tgtEl>
                                      </p:cBhvr>
                                    </p:animEffect>
                                  </p:childTnLst>
                                </p:cTn>
                              </p:par>
                              <p:par>
                                <p:cTn id="14" presetID="10" presetClass="entr" presetSubtype="0" fill="hold" grpId="0" nodeType="withEffect">
                                  <p:stCondLst>
                                    <p:cond delay="1200"/>
                                  </p:stCondLst>
                                  <p:childTnLst>
                                    <p:set>
                                      <p:cBhvr>
                                        <p:cTn id="15" dur="1" fill="hold">
                                          <p:stCondLst>
                                            <p:cond delay="0"/>
                                          </p:stCondLst>
                                        </p:cTn>
                                        <p:tgtEl>
                                          <p:spTgt spid="36873"/>
                                        </p:tgtEl>
                                        <p:attrNameLst>
                                          <p:attrName>style.visibility</p:attrName>
                                        </p:attrNameLst>
                                      </p:cBhvr>
                                      <p:to>
                                        <p:strVal val="visible"/>
                                      </p:to>
                                    </p:set>
                                    <p:animEffect transition="in" filter="fade">
                                      <p:cBhvr>
                                        <p:cTn id="16" dur="500"/>
                                        <p:tgtEl>
                                          <p:spTgt spid="36873"/>
                                        </p:tgtEl>
                                      </p:cBhvr>
                                    </p:animEffect>
                                  </p:childTnLst>
                                </p:cTn>
                              </p:par>
                              <p:par>
                                <p:cTn id="17" presetID="10" presetClass="entr" presetSubtype="0" fill="hold" nodeType="withEffect">
                                  <p:stCondLst>
                                    <p:cond delay="1500"/>
                                  </p:stCondLst>
                                  <p:childTnLst>
                                    <p:set>
                                      <p:cBhvr>
                                        <p:cTn id="18" dur="1" fill="hold">
                                          <p:stCondLst>
                                            <p:cond delay="0"/>
                                          </p:stCondLst>
                                        </p:cTn>
                                        <p:tgtEl>
                                          <p:spTgt spid="36874"/>
                                        </p:tgtEl>
                                        <p:attrNameLst>
                                          <p:attrName>style.visibility</p:attrName>
                                        </p:attrNameLst>
                                      </p:cBhvr>
                                      <p:to>
                                        <p:strVal val="visible"/>
                                      </p:to>
                                    </p:set>
                                    <p:animEffect transition="in" filter="fade">
                                      <p:cBhvr>
                                        <p:cTn id="19" dur="500"/>
                                        <p:tgtEl>
                                          <p:spTgt spid="36874"/>
                                        </p:tgtEl>
                                      </p:cBhvr>
                                    </p:animEffect>
                                  </p:childTnLst>
                                </p:cTn>
                              </p:par>
                              <p:par>
                                <p:cTn id="20" presetID="10" presetClass="entr" presetSubtype="0" fill="hold" grpId="0" nodeType="withEffect">
                                  <p:stCondLst>
                                    <p:cond delay="1800"/>
                                  </p:stCondLst>
                                  <p:childTnLst>
                                    <p:set>
                                      <p:cBhvr>
                                        <p:cTn id="21" dur="1" fill="hold">
                                          <p:stCondLst>
                                            <p:cond delay="0"/>
                                          </p:stCondLst>
                                        </p:cTn>
                                        <p:tgtEl>
                                          <p:spTgt spid="36879"/>
                                        </p:tgtEl>
                                        <p:attrNameLst>
                                          <p:attrName>style.visibility</p:attrName>
                                        </p:attrNameLst>
                                      </p:cBhvr>
                                      <p:to>
                                        <p:strVal val="visible"/>
                                      </p:to>
                                    </p:set>
                                    <p:animEffect transition="in" filter="fade">
                                      <p:cBhvr>
                                        <p:cTn id="22" dur="500"/>
                                        <p:tgtEl>
                                          <p:spTgt spid="36879"/>
                                        </p:tgtEl>
                                      </p:cBhvr>
                                    </p:animEffect>
                                  </p:childTnLst>
                                </p:cTn>
                              </p:par>
                              <p:par>
                                <p:cTn id="23" presetID="10" presetClass="entr" presetSubtype="0" fill="hold" nodeType="withEffect">
                                  <p:stCondLst>
                                    <p:cond delay="2100"/>
                                  </p:stCondLst>
                                  <p:childTnLst>
                                    <p:set>
                                      <p:cBhvr>
                                        <p:cTn id="24" dur="1" fill="hold">
                                          <p:stCondLst>
                                            <p:cond delay="0"/>
                                          </p:stCondLst>
                                        </p:cTn>
                                        <p:tgtEl>
                                          <p:spTgt spid="36880"/>
                                        </p:tgtEl>
                                        <p:attrNameLst>
                                          <p:attrName>style.visibility</p:attrName>
                                        </p:attrNameLst>
                                      </p:cBhvr>
                                      <p:to>
                                        <p:strVal val="visible"/>
                                      </p:to>
                                    </p:set>
                                    <p:animEffect transition="in" filter="fade">
                                      <p:cBhvr>
                                        <p:cTn id="25" dur="500"/>
                                        <p:tgtEl>
                                          <p:spTgt spid="3688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6889"/>
                                        </p:tgtEl>
                                        <p:attrNameLst>
                                          <p:attrName>style.visibility</p:attrName>
                                        </p:attrNameLst>
                                      </p:cBhvr>
                                      <p:to>
                                        <p:strVal val="visible"/>
                                      </p:to>
                                    </p:set>
                                    <p:animEffect transition="in" filter="fade">
                                      <p:cBhvr>
                                        <p:cTn id="30" dur="500"/>
                                        <p:tgtEl>
                                          <p:spTgt spid="36889"/>
                                        </p:tgtEl>
                                      </p:cBhvr>
                                    </p:animEffect>
                                  </p:childTnLst>
                                </p:cTn>
                              </p:par>
                              <p:par>
                                <p:cTn id="31" presetID="10" presetClass="entr" presetSubtype="0" fill="hold" nodeType="withEffect">
                                  <p:stCondLst>
                                    <p:cond delay="300"/>
                                  </p:stCondLst>
                                  <p:childTnLst>
                                    <p:set>
                                      <p:cBhvr>
                                        <p:cTn id="32" dur="1" fill="hold">
                                          <p:stCondLst>
                                            <p:cond delay="0"/>
                                          </p:stCondLst>
                                        </p:cTn>
                                        <p:tgtEl>
                                          <p:spTgt spid="36892"/>
                                        </p:tgtEl>
                                        <p:attrNameLst>
                                          <p:attrName>style.visibility</p:attrName>
                                        </p:attrNameLst>
                                      </p:cBhvr>
                                      <p:to>
                                        <p:strVal val="visible"/>
                                      </p:to>
                                    </p:set>
                                    <p:animEffect transition="in" filter="fade">
                                      <p:cBhvr>
                                        <p:cTn id="33" dur="500"/>
                                        <p:tgtEl>
                                          <p:spTgt spid="36892"/>
                                        </p:tgtEl>
                                      </p:cBhvr>
                                    </p:animEffect>
                                  </p:childTnLst>
                                </p:cTn>
                              </p:par>
                              <p:par>
                                <p:cTn id="34" presetID="10" presetClass="entr" presetSubtype="0" fill="hold" grpId="0" nodeType="withEffect">
                                  <p:stCondLst>
                                    <p:cond delay="600"/>
                                  </p:stCondLst>
                                  <p:childTnLst>
                                    <p:set>
                                      <p:cBhvr>
                                        <p:cTn id="35" dur="1" fill="hold">
                                          <p:stCondLst>
                                            <p:cond delay="0"/>
                                          </p:stCondLst>
                                        </p:cTn>
                                        <p:tgtEl>
                                          <p:spTgt spid="36899"/>
                                        </p:tgtEl>
                                        <p:attrNameLst>
                                          <p:attrName>style.visibility</p:attrName>
                                        </p:attrNameLst>
                                      </p:cBhvr>
                                      <p:to>
                                        <p:strVal val="visible"/>
                                      </p:to>
                                    </p:set>
                                    <p:animEffect transition="in" filter="fade">
                                      <p:cBhvr>
                                        <p:cTn id="36" dur="500"/>
                                        <p:tgtEl>
                                          <p:spTgt spid="36899"/>
                                        </p:tgtEl>
                                      </p:cBhvr>
                                    </p:animEffect>
                                  </p:childTnLst>
                                </p:cTn>
                              </p:par>
                              <p:par>
                                <p:cTn id="37" presetID="10" presetClass="entr" presetSubtype="0" fill="hold" grpId="0" nodeType="withEffect">
                                  <p:stCondLst>
                                    <p:cond delay="900"/>
                                  </p:stCondLst>
                                  <p:childTnLst>
                                    <p:set>
                                      <p:cBhvr>
                                        <p:cTn id="38" dur="1" fill="hold">
                                          <p:stCondLst>
                                            <p:cond delay="0"/>
                                          </p:stCondLst>
                                        </p:cTn>
                                        <p:tgtEl>
                                          <p:spTgt spid="36900"/>
                                        </p:tgtEl>
                                        <p:attrNameLst>
                                          <p:attrName>style.visibility</p:attrName>
                                        </p:attrNameLst>
                                      </p:cBhvr>
                                      <p:to>
                                        <p:strVal val="visible"/>
                                      </p:to>
                                    </p:set>
                                    <p:animEffect transition="in" filter="fade">
                                      <p:cBhvr>
                                        <p:cTn id="39" dur="500"/>
                                        <p:tgtEl>
                                          <p:spTgt spid="36900"/>
                                        </p:tgtEl>
                                      </p:cBhvr>
                                    </p:animEffect>
                                  </p:childTnLst>
                                </p:cTn>
                              </p:par>
                              <p:par>
                                <p:cTn id="40" presetID="10" presetClass="entr" presetSubtype="0" fill="hold" grpId="0" nodeType="withEffect">
                                  <p:stCondLst>
                                    <p:cond delay="1200"/>
                                  </p:stCondLst>
                                  <p:childTnLst>
                                    <p:set>
                                      <p:cBhvr>
                                        <p:cTn id="41" dur="1" fill="hold">
                                          <p:stCondLst>
                                            <p:cond delay="0"/>
                                          </p:stCondLst>
                                        </p:cTn>
                                        <p:tgtEl>
                                          <p:spTgt spid="36901"/>
                                        </p:tgtEl>
                                        <p:attrNameLst>
                                          <p:attrName>style.visibility</p:attrName>
                                        </p:attrNameLst>
                                      </p:cBhvr>
                                      <p:to>
                                        <p:strVal val="visible"/>
                                      </p:to>
                                    </p:set>
                                    <p:animEffect transition="in" filter="fade">
                                      <p:cBhvr>
                                        <p:cTn id="42" dur="500"/>
                                        <p:tgtEl>
                                          <p:spTgt spid="36901"/>
                                        </p:tgtEl>
                                      </p:cBhvr>
                                    </p:animEffect>
                                  </p:childTnLst>
                                </p:cTn>
                              </p:par>
                              <p:par>
                                <p:cTn id="43" presetID="10" presetClass="entr" presetSubtype="0" fill="hold" nodeType="withEffect">
                                  <p:stCondLst>
                                    <p:cond delay="1800"/>
                                  </p:stCondLst>
                                  <p:childTnLst>
                                    <p:set>
                                      <p:cBhvr>
                                        <p:cTn id="44" dur="1" fill="hold">
                                          <p:stCondLst>
                                            <p:cond delay="0"/>
                                          </p:stCondLst>
                                        </p:cTn>
                                        <p:tgtEl>
                                          <p:spTgt spid="50"/>
                                        </p:tgtEl>
                                        <p:attrNameLst>
                                          <p:attrName>style.visibility</p:attrName>
                                        </p:attrNameLst>
                                      </p:cBhvr>
                                      <p:to>
                                        <p:strVal val="visible"/>
                                      </p:to>
                                    </p:set>
                                    <p:animEffect transition="in" filter="fade">
                                      <p:cBhvr>
                                        <p:cTn id="45" dur="500"/>
                                        <p:tgtEl>
                                          <p:spTgt spid="50"/>
                                        </p:tgtEl>
                                      </p:cBhvr>
                                    </p:animEffect>
                                  </p:childTnLst>
                                </p:cTn>
                              </p:par>
                              <p:par>
                                <p:cTn id="46" presetID="10" presetClass="entr" presetSubtype="0" fill="hold" grpId="0" nodeType="withEffect">
                                  <p:stCondLst>
                                    <p:cond delay="2100"/>
                                  </p:stCondLst>
                                  <p:childTnLst>
                                    <p:set>
                                      <p:cBhvr>
                                        <p:cTn id="47" dur="1" fill="hold">
                                          <p:stCondLst>
                                            <p:cond delay="0"/>
                                          </p:stCondLst>
                                        </p:cTn>
                                        <p:tgtEl>
                                          <p:spTgt spid="54"/>
                                        </p:tgtEl>
                                        <p:attrNameLst>
                                          <p:attrName>style.visibility</p:attrName>
                                        </p:attrNameLst>
                                      </p:cBhvr>
                                      <p:to>
                                        <p:strVal val="visible"/>
                                      </p:to>
                                    </p:set>
                                    <p:animEffect transition="in" filter="fade">
                                      <p:cBhvr>
                                        <p:cTn id="48" dur="500"/>
                                        <p:tgtEl>
                                          <p:spTgt spid="54"/>
                                        </p:tgtEl>
                                      </p:cBhvr>
                                    </p:animEffect>
                                  </p:childTnLst>
                                </p:cTn>
                              </p:par>
                              <p:par>
                                <p:cTn id="49" presetID="10" presetClass="entr" presetSubtype="0" fill="hold" grpId="0" nodeType="withEffect">
                                  <p:stCondLst>
                                    <p:cond delay="2400"/>
                                  </p:stCondLst>
                                  <p:childTnLst>
                                    <p:set>
                                      <p:cBhvr>
                                        <p:cTn id="50" dur="1" fill="hold">
                                          <p:stCondLst>
                                            <p:cond delay="0"/>
                                          </p:stCondLst>
                                        </p:cTn>
                                        <p:tgtEl>
                                          <p:spTgt spid="55"/>
                                        </p:tgtEl>
                                        <p:attrNameLst>
                                          <p:attrName>style.visibility</p:attrName>
                                        </p:attrNameLst>
                                      </p:cBhvr>
                                      <p:to>
                                        <p:strVal val="visible"/>
                                      </p:to>
                                    </p:set>
                                    <p:animEffect transition="in" filter="fade">
                                      <p:cBhvr>
                                        <p:cTn id="51"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96" grpId="0" animBg="1"/>
      <p:bldP spid="36897" grpId="0" animBg="1" autoUpdateAnimBg="0"/>
      <p:bldP spid="36895" grpId="0" animBg="1"/>
      <p:bldP spid="36873" grpId="0" animBg="1"/>
      <p:bldP spid="36879" grpId="0"/>
      <p:bldP spid="36899" grpId="0" animBg="1" autoUpdateAnimBg="0"/>
      <p:bldP spid="36900" grpId="0"/>
      <p:bldP spid="36901" grpId="0"/>
      <p:bldP spid="54" grpId="0"/>
      <p:bldP spid="5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PA_淘宝店chenying0907 9"/>
          <p:cNvGrpSpPr/>
          <p:nvPr>
            <p:custDataLst>
              <p:tags r:id="rId1"/>
            </p:custDataLst>
          </p:nvPr>
        </p:nvGrpSpPr>
        <p:grpSpPr>
          <a:xfrm>
            <a:off x="-1" y="-21236"/>
            <a:ext cx="3311528" cy="5164737"/>
            <a:chOff x="-1" y="-21236"/>
            <a:chExt cx="3311528" cy="5164737"/>
          </a:xfrm>
        </p:grpSpPr>
        <p:sp>
          <p:nvSpPr>
            <p:cNvPr id="3" name="淘宝店chenying0907 36"/>
            <p:cNvSpPr>
              <a:spLocks/>
            </p:cNvSpPr>
            <p:nvPr/>
          </p:nvSpPr>
          <p:spPr bwMode="auto">
            <a:xfrm rot="5400000">
              <a:off x="-424350" y="3444764"/>
              <a:ext cx="2123086" cy="1274387"/>
            </a:xfrm>
            <a:custGeom>
              <a:avLst/>
              <a:gdLst/>
              <a:ahLst/>
              <a:cxnLst/>
              <a:rect l="l" t="t" r="r" b="b"/>
              <a:pathLst>
                <a:path w="2123086" h="1274387">
                  <a:moveTo>
                    <a:pt x="0" y="252037"/>
                  </a:moveTo>
                  <a:lnTo>
                    <a:pt x="2123086" y="0"/>
                  </a:lnTo>
                  <a:lnTo>
                    <a:pt x="2123086" y="1274387"/>
                  </a:lnTo>
                  <a:lnTo>
                    <a:pt x="1182688" y="1274387"/>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1" name="PA_淘宝店chenying0907 10"/>
          <p:cNvSpPr/>
          <p:nvPr>
            <p:custDataLst>
              <p:tags r:id="rId2"/>
            </p:custDataLst>
          </p:nvPr>
        </p:nvSpPr>
        <p:spPr>
          <a:xfrm>
            <a:off x="480834" y="703128"/>
            <a:ext cx="2381945" cy="3737242"/>
          </a:xfrm>
          <a:prstGeom prst="rect">
            <a:avLst/>
          </a:prstGeom>
          <a:solidFill>
            <a:schemeClr val="bg1">
              <a:alpha val="85000"/>
            </a:schemeClr>
          </a:solidFill>
          <a:ln>
            <a:noFill/>
          </a:ln>
          <a:effectLst>
            <a:outerShdw blurRad="368300" dist="63500" dir="462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PA_文本框 11"/>
          <p:cNvSpPr txBox="1"/>
          <p:nvPr>
            <p:custDataLst>
              <p:tags r:id="rId3"/>
            </p:custDataLst>
          </p:nvPr>
        </p:nvSpPr>
        <p:spPr>
          <a:xfrm>
            <a:off x="695359" y="3403384"/>
            <a:ext cx="1091848" cy="584775"/>
          </a:xfrm>
          <a:prstGeom prst="rect">
            <a:avLst/>
          </a:prstGeom>
          <a:noFill/>
        </p:spPr>
        <p:txBody>
          <a:bodyPr wrap="square" lIns="0" rIns="0" rtlCol="0">
            <a:spAutoFit/>
          </a:bodyPr>
          <a:lstStyle/>
          <a:p>
            <a:pPr algn="dist"/>
            <a:r>
              <a:rPr lang="zh-CN" altLang="en-US" sz="3200" dirty="0">
                <a:ln w="6350">
                  <a:noFill/>
                </a:ln>
                <a:solidFill>
                  <a:schemeClr val="accent3"/>
                </a:solidFill>
                <a:latin typeface="微软雅黑 Light" panose="020B0502040204020203" pitchFamily="34" charset="-122"/>
                <a:ea typeface="微软雅黑 Light" panose="020B0502040204020203" pitchFamily="34" charset="-122"/>
              </a:rPr>
              <a:t>目录</a:t>
            </a:r>
            <a:endParaRPr lang="zh-CN" altLang="en-US" sz="3200" dirty="0">
              <a:ln w="6350">
                <a:noFill/>
              </a:ln>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3" name="PA_文本框 12"/>
          <p:cNvSpPr txBox="1"/>
          <p:nvPr>
            <p:custDataLst>
              <p:tags r:id="rId4"/>
            </p:custDataLst>
          </p:nvPr>
        </p:nvSpPr>
        <p:spPr>
          <a:xfrm>
            <a:off x="695359" y="3928625"/>
            <a:ext cx="1091848" cy="276999"/>
          </a:xfrm>
          <a:prstGeom prst="rect">
            <a:avLst/>
          </a:prstGeom>
          <a:noFill/>
        </p:spPr>
        <p:txBody>
          <a:bodyPr wrap="square" lIns="0" rIns="0" rtlCol="0">
            <a:spAutoFit/>
          </a:bodyPr>
          <a:lstStyle/>
          <a:p>
            <a:pPr algn="dist"/>
            <a:r>
              <a:rPr lang="en-US" altLang="zh-CN" sz="1200" dirty="0">
                <a:ln w="6350">
                  <a:noFill/>
                </a:ln>
                <a:solidFill>
                  <a:schemeClr val="bg1">
                    <a:lumMod val="50000"/>
                  </a:schemeClr>
                </a:solidFill>
                <a:latin typeface="微软雅黑 Light" panose="020B0502040204020203" pitchFamily="34" charset="-122"/>
                <a:ea typeface="微软雅黑 Light" panose="020B0502040204020203" pitchFamily="34" charset="-122"/>
              </a:rPr>
              <a:t>CONTENTS</a:t>
            </a:r>
            <a:endParaRPr lang="zh-CN" altLang="en-US" sz="1200" dirty="0">
              <a:ln w="6350">
                <a:noFill/>
              </a:ln>
              <a:solidFill>
                <a:schemeClr val="bg1">
                  <a:lumMod val="50000"/>
                </a:schemeClr>
              </a:solidFill>
              <a:latin typeface="微软雅黑 Light" panose="020B0502040204020203" pitchFamily="34" charset="-122"/>
              <a:ea typeface="微软雅黑 Light" panose="020B0502040204020203" pitchFamily="34" charset="-122"/>
            </a:endParaRPr>
          </a:p>
        </p:txBody>
      </p:sp>
      <p:grpSp>
        <p:nvGrpSpPr>
          <p:cNvPr id="2" name="PA_淘宝店chenying0907 1"/>
          <p:cNvGrpSpPr/>
          <p:nvPr>
            <p:custDataLst>
              <p:tags r:id="rId5"/>
            </p:custDataLst>
          </p:nvPr>
        </p:nvGrpSpPr>
        <p:grpSpPr>
          <a:xfrm>
            <a:off x="4241135" y="164348"/>
            <a:ext cx="1481252" cy="523220"/>
            <a:chOff x="4241135" y="664220"/>
            <a:chExt cx="1481252" cy="523220"/>
          </a:xfrm>
        </p:grpSpPr>
        <p:sp>
          <p:nvSpPr>
            <p:cNvPr id="17" name="PA_文本框 16"/>
            <p:cNvSpPr txBox="1"/>
            <p:nvPr>
              <p:custDataLst>
                <p:tags r:id="rId24"/>
              </p:custDataLst>
            </p:nvPr>
          </p:nvSpPr>
          <p:spPr>
            <a:xfrm>
              <a:off x="4241135" y="664220"/>
              <a:ext cx="522900" cy="523220"/>
            </a:xfrm>
            <a:prstGeom prst="rect">
              <a:avLst/>
            </a:prstGeom>
            <a:noFill/>
          </p:spPr>
          <p:txBody>
            <a:bodyPr wrap="none" rtlCol="0">
              <a:spAutoFit/>
            </a:bodyPr>
            <a:lstStyle/>
            <a:p>
              <a:r>
                <a:rPr lang="en-US" altLang="zh-CN" sz="2800" dirty="0">
                  <a:solidFill>
                    <a:schemeClr val="bg1">
                      <a:lumMod val="50000"/>
                    </a:schemeClr>
                  </a:solidFill>
                  <a:latin typeface="微软雅黑 Light" panose="020B0502040204020203" pitchFamily="34" charset="-122"/>
                  <a:ea typeface="微软雅黑 Light" panose="020B0502040204020203" pitchFamily="34" charset="-122"/>
                </a:rPr>
                <a:t>01</a:t>
              </a:r>
              <a:endParaRPr lang="zh-CN" altLang="en-US" sz="2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8" name="PA_文本框 17"/>
            <p:cNvSpPr txBox="1"/>
            <p:nvPr>
              <p:custDataLst>
                <p:tags r:id="rId25"/>
              </p:custDataLst>
            </p:nvPr>
          </p:nvSpPr>
          <p:spPr>
            <a:xfrm>
              <a:off x="5076056" y="741164"/>
              <a:ext cx="646331" cy="369332"/>
            </a:xfrm>
            <a:prstGeom prst="rect">
              <a:avLst/>
            </a:prstGeom>
            <a:noFill/>
          </p:spPr>
          <p:txBody>
            <a:bodyPr wrap="none" rtlCol="0">
              <a:spAutoFit/>
            </a:bodyPr>
            <a:lstStyle/>
            <a:p>
              <a:r>
                <a:rPr lang="zh-CN" altLang="en-US" dirty="0">
                  <a:solidFill>
                    <a:schemeClr val="bg1">
                      <a:lumMod val="50000"/>
                    </a:schemeClr>
                  </a:solidFill>
                  <a:latin typeface="微软雅黑 Light" panose="020B0502040204020203" pitchFamily="34" charset="-122"/>
                  <a:ea typeface="微软雅黑 Light" panose="020B0502040204020203" pitchFamily="34" charset="-122"/>
                </a:rPr>
                <a:t>引言</a:t>
              </a:r>
            </a:p>
          </p:txBody>
        </p:sp>
        <p:grpSp>
          <p:nvGrpSpPr>
            <p:cNvPr id="40" name="PA_淘宝店chenying0907 39"/>
            <p:cNvGrpSpPr/>
            <p:nvPr>
              <p:custDataLst>
                <p:tags r:id="rId26"/>
              </p:custDataLst>
            </p:nvPr>
          </p:nvGrpSpPr>
          <p:grpSpPr>
            <a:xfrm>
              <a:off x="4542184" y="719179"/>
              <a:ext cx="307149" cy="413301"/>
              <a:chOff x="4211960" y="594800"/>
              <a:chExt cx="374475" cy="662059"/>
            </a:xfrm>
          </p:grpSpPr>
          <p:sp>
            <p:nvSpPr>
              <p:cNvPr id="37" name="直角三角形 36"/>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a:stCxn id="37" idx="4"/>
                <a:endCxn id="37"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grpSp>
      <p:grpSp>
        <p:nvGrpSpPr>
          <p:cNvPr id="7" name="PA_淘宝店chenying0907 6"/>
          <p:cNvGrpSpPr/>
          <p:nvPr>
            <p:custDataLst>
              <p:tags r:id="rId6"/>
            </p:custDataLst>
          </p:nvPr>
        </p:nvGrpSpPr>
        <p:grpSpPr>
          <a:xfrm>
            <a:off x="4241135" y="979688"/>
            <a:ext cx="2866246" cy="523220"/>
            <a:chOff x="4241135" y="1479560"/>
            <a:chExt cx="2866246" cy="523220"/>
          </a:xfrm>
        </p:grpSpPr>
        <p:sp>
          <p:nvSpPr>
            <p:cNvPr id="22" name="PA_文本框 21"/>
            <p:cNvSpPr txBox="1"/>
            <p:nvPr>
              <p:custDataLst>
                <p:tags r:id="rId21"/>
              </p:custDataLst>
            </p:nvPr>
          </p:nvSpPr>
          <p:spPr>
            <a:xfrm>
              <a:off x="4241135" y="1479560"/>
              <a:ext cx="585417" cy="523220"/>
            </a:xfrm>
            <a:prstGeom prst="rect">
              <a:avLst/>
            </a:prstGeom>
            <a:noFill/>
          </p:spPr>
          <p:txBody>
            <a:bodyPr wrap="none" rtlCol="0">
              <a:spAutoFit/>
            </a:bodyPr>
            <a:lstStyle/>
            <a:p>
              <a:r>
                <a:rPr lang="en-US" altLang="zh-CN" sz="2800" dirty="0">
                  <a:solidFill>
                    <a:schemeClr val="bg1">
                      <a:lumMod val="50000"/>
                    </a:schemeClr>
                  </a:solidFill>
                  <a:latin typeface="微软雅黑 Light" panose="020B0502040204020203" pitchFamily="34" charset="-122"/>
                  <a:ea typeface="微软雅黑 Light" panose="020B0502040204020203" pitchFamily="34" charset="-122"/>
                </a:rPr>
                <a:t>02</a:t>
              </a:r>
              <a:endParaRPr lang="zh-CN" altLang="en-US" sz="2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23" name="PA_文本框 22"/>
            <p:cNvSpPr txBox="1"/>
            <p:nvPr>
              <p:custDataLst>
                <p:tags r:id="rId22"/>
              </p:custDataLst>
            </p:nvPr>
          </p:nvSpPr>
          <p:spPr>
            <a:xfrm>
              <a:off x="5076056" y="1556504"/>
              <a:ext cx="2031325" cy="369332"/>
            </a:xfrm>
            <a:prstGeom prst="rect">
              <a:avLst/>
            </a:prstGeom>
            <a:noFill/>
          </p:spPr>
          <p:txBody>
            <a:bodyPr wrap="none" rtlCol="0">
              <a:spAutoFit/>
            </a:bodyPr>
            <a:lstStyle/>
            <a:p>
              <a:r>
                <a:rPr lang="zh-CN" altLang="en-US" dirty="0">
                  <a:solidFill>
                    <a:schemeClr val="bg1">
                      <a:lumMod val="50000"/>
                    </a:schemeClr>
                  </a:solidFill>
                  <a:latin typeface="微软雅黑 Light" panose="020B0502040204020203" pitchFamily="34" charset="-122"/>
                  <a:ea typeface="微软雅黑 Light" panose="020B0502040204020203" pitchFamily="34" charset="-122"/>
                </a:rPr>
                <a:t>可行性分析的前提</a:t>
              </a:r>
            </a:p>
          </p:txBody>
        </p:sp>
        <p:grpSp>
          <p:nvGrpSpPr>
            <p:cNvPr id="41" name="PA_淘宝店chenying0907 40"/>
            <p:cNvGrpSpPr/>
            <p:nvPr>
              <p:custDataLst>
                <p:tags r:id="rId23"/>
              </p:custDataLst>
            </p:nvPr>
          </p:nvGrpSpPr>
          <p:grpSpPr>
            <a:xfrm>
              <a:off x="4542184" y="1534519"/>
              <a:ext cx="307149" cy="413301"/>
              <a:chOff x="4211960" y="594800"/>
              <a:chExt cx="374475" cy="662059"/>
            </a:xfrm>
          </p:grpSpPr>
          <p:sp>
            <p:nvSpPr>
              <p:cNvPr id="42" name="直角三角形 41"/>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3" name="直接连接符 42"/>
              <p:cNvCxnSpPr>
                <a:stCxn id="42" idx="4"/>
                <a:endCxn id="42"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grpSp>
      <p:grpSp>
        <p:nvGrpSpPr>
          <p:cNvPr id="8" name="PA_淘宝店chenying0907 7"/>
          <p:cNvGrpSpPr/>
          <p:nvPr>
            <p:custDataLst>
              <p:tags r:id="rId7"/>
            </p:custDataLst>
          </p:nvPr>
        </p:nvGrpSpPr>
        <p:grpSpPr>
          <a:xfrm>
            <a:off x="4241135" y="1810268"/>
            <a:ext cx="2173749" cy="523220"/>
            <a:chOff x="4241135" y="2310140"/>
            <a:chExt cx="2173749" cy="523220"/>
          </a:xfrm>
        </p:grpSpPr>
        <p:sp>
          <p:nvSpPr>
            <p:cNvPr id="25" name="PA_文本框 24"/>
            <p:cNvSpPr txBox="1"/>
            <p:nvPr>
              <p:custDataLst>
                <p:tags r:id="rId18"/>
              </p:custDataLst>
            </p:nvPr>
          </p:nvSpPr>
          <p:spPr>
            <a:xfrm>
              <a:off x="4241135" y="2310140"/>
              <a:ext cx="585417" cy="523220"/>
            </a:xfrm>
            <a:prstGeom prst="rect">
              <a:avLst/>
            </a:prstGeom>
            <a:noFill/>
          </p:spPr>
          <p:txBody>
            <a:bodyPr wrap="none" rtlCol="0">
              <a:spAutoFit/>
            </a:bodyPr>
            <a:lstStyle/>
            <a:p>
              <a:r>
                <a:rPr lang="en-US" altLang="zh-CN" sz="2800" dirty="0">
                  <a:solidFill>
                    <a:schemeClr val="bg1">
                      <a:lumMod val="50000"/>
                    </a:schemeClr>
                  </a:solidFill>
                  <a:latin typeface="微软雅黑 Light" panose="020B0502040204020203" pitchFamily="34" charset="-122"/>
                  <a:ea typeface="微软雅黑 Light" panose="020B0502040204020203" pitchFamily="34" charset="-122"/>
                </a:rPr>
                <a:t>03</a:t>
              </a:r>
              <a:endParaRPr lang="zh-CN" altLang="en-US" sz="2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26" name="PA_文本框 25"/>
            <p:cNvSpPr txBox="1"/>
            <p:nvPr>
              <p:custDataLst>
                <p:tags r:id="rId19"/>
              </p:custDataLst>
            </p:nvPr>
          </p:nvSpPr>
          <p:spPr>
            <a:xfrm>
              <a:off x="5076056" y="2387084"/>
              <a:ext cx="1338828" cy="369332"/>
            </a:xfrm>
            <a:prstGeom prst="rect">
              <a:avLst/>
            </a:prstGeom>
            <a:noFill/>
          </p:spPr>
          <p:txBody>
            <a:bodyPr wrap="none" rtlCol="0">
              <a:spAutoFit/>
            </a:bodyPr>
            <a:lstStyle/>
            <a:p>
              <a:r>
                <a:rPr lang="zh-CN" altLang="en-US" dirty="0">
                  <a:solidFill>
                    <a:schemeClr val="bg1">
                      <a:lumMod val="50000"/>
                    </a:schemeClr>
                  </a:solidFill>
                  <a:latin typeface="微软雅黑 Light" panose="020B0502040204020203" pitchFamily="34" charset="-122"/>
                  <a:ea typeface="微软雅黑 Light" panose="020B0502040204020203" pitchFamily="34" charset="-122"/>
                </a:rPr>
                <a:t>可选的方案</a:t>
              </a:r>
            </a:p>
          </p:txBody>
        </p:sp>
        <p:grpSp>
          <p:nvGrpSpPr>
            <p:cNvPr id="44" name="PA_淘宝店chenying0907 43"/>
            <p:cNvGrpSpPr/>
            <p:nvPr>
              <p:custDataLst>
                <p:tags r:id="rId20"/>
              </p:custDataLst>
            </p:nvPr>
          </p:nvGrpSpPr>
          <p:grpSpPr>
            <a:xfrm>
              <a:off x="4542184" y="2365099"/>
              <a:ext cx="307149" cy="413301"/>
              <a:chOff x="4211960" y="594800"/>
              <a:chExt cx="374475" cy="662059"/>
            </a:xfrm>
          </p:grpSpPr>
          <p:sp>
            <p:nvSpPr>
              <p:cNvPr id="45" name="直角三角形 44"/>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直接连接符 45"/>
              <p:cNvCxnSpPr>
                <a:stCxn id="45" idx="4"/>
                <a:endCxn id="45"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grpSp>
      <p:grpSp>
        <p:nvGrpSpPr>
          <p:cNvPr id="9" name="PA_淘宝店chenying0907 8"/>
          <p:cNvGrpSpPr/>
          <p:nvPr>
            <p:custDataLst>
              <p:tags r:id="rId8"/>
            </p:custDataLst>
          </p:nvPr>
        </p:nvGrpSpPr>
        <p:grpSpPr>
          <a:xfrm>
            <a:off x="4241135" y="2625608"/>
            <a:ext cx="2173749" cy="523220"/>
            <a:chOff x="4241135" y="3125480"/>
            <a:chExt cx="2173749" cy="523220"/>
          </a:xfrm>
        </p:grpSpPr>
        <p:sp>
          <p:nvSpPr>
            <p:cNvPr id="28" name="PA_文本框 27"/>
            <p:cNvSpPr txBox="1"/>
            <p:nvPr>
              <p:custDataLst>
                <p:tags r:id="rId15"/>
              </p:custDataLst>
            </p:nvPr>
          </p:nvSpPr>
          <p:spPr>
            <a:xfrm>
              <a:off x="4241135" y="3125480"/>
              <a:ext cx="590226" cy="523220"/>
            </a:xfrm>
            <a:prstGeom prst="rect">
              <a:avLst/>
            </a:prstGeom>
            <a:noFill/>
          </p:spPr>
          <p:txBody>
            <a:bodyPr wrap="none" rtlCol="0">
              <a:spAutoFit/>
            </a:bodyPr>
            <a:lstStyle/>
            <a:p>
              <a:r>
                <a:rPr lang="en-US" altLang="zh-CN" sz="2800" dirty="0">
                  <a:solidFill>
                    <a:schemeClr val="bg1">
                      <a:lumMod val="50000"/>
                    </a:schemeClr>
                  </a:solidFill>
                  <a:latin typeface="微软雅黑 Light" panose="020B0502040204020203" pitchFamily="34" charset="-122"/>
                  <a:ea typeface="微软雅黑 Light" panose="020B0502040204020203" pitchFamily="34" charset="-122"/>
                </a:rPr>
                <a:t>04</a:t>
              </a:r>
              <a:endParaRPr lang="zh-CN" altLang="en-US" sz="2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29" name="PA_文本框 28"/>
            <p:cNvSpPr txBox="1"/>
            <p:nvPr>
              <p:custDataLst>
                <p:tags r:id="rId16"/>
              </p:custDataLst>
            </p:nvPr>
          </p:nvSpPr>
          <p:spPr>
            <a:xfrm>
              <a:off x="5076056" y="3202424"/>
              <a:ext cx="1338828" cy="369332"/>
            </a:xfrm>
            <a:prstGeom prst="rect">
              <a:avLst/>
            </a:prstGeom>
            <a:noFill/>
          </p:spPr>
          <p:txBody>
            <a:bodyPr wrap="none" rtlCol="0">
              <a:spAutoFit/>
            </a:bodyPr>
            <a:lstStyle/>
            <a:p>
              <a:r>
                <a:rPr lang="zh-CN" altLang="en-US" dirty="0">
                  <a:solidFill>
                    <a:schemeClr val="bg1">
                      <a:lumMod val="50000"/>
                    </a:schemeClr>
                  </a:solidFill>
                  <a:latin typeface="微软雅黑 Light" panose="020B0502040204020203" pitchFamily="34" charset="-122"/>
                  <a:ea typeface="微软雅黑 Light" panose="020B0502040204020203" pitchFamily="34" charset="-122"/>
                </a:rPr>
                <a:t>建议的系统</a:t>
              </a:r>
            </a:p>
          </p:txBody>
        </p:sp>
        <p:grpSp>
          <p:nvGrpSpPr>
            <p:cNvPr id="47" name="PA_淘宝店chenying0907 46"/>
            <p:cNvGrpSpPr/>
            <p:nvPr>
              <p:custDataLst>
                <p:tags r:id="rId17"/>
              </p:custDataLst>
            </p:nvPr>
          </p:nvGrpSpPr>
          <p:grpSpPr>
            <a:xfrm>
              <a:off x="4542184" y="3180439"/>
              <a:ext cx="307149" cy="413301"/>
              <a:chOff x="4211960" y="594800"/>
              <a:chExt cx="374475" cy="662059"/>
            </a:xfrm>
          </p:grpSpPr>
          <p:sp>
            <p:nvSpPr>
              <p:cNvPr id="48" name="直角三角形 47"/>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9" name="直接连接符 48"/>
              <p:cNvCxnSpPr>
                <a:stCxn id="48" idx="4"/>
                <a:endCxn id="48"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grpSp>
      <p:grpSp>
        <p:nvGrpSpPr>
          <p:cNvPr id="14" name="PA_淘宝店chenying0907 13"/>
          <p:cNvGrpSpPr/>
          <p:nvPr>
            <p:custDataLst>
              <p:tags r:id="rId9"/>
            </p:custDataLst>
          </p:nvPr>
        </p:nvGrpSpPr>
        <p:grpSpPr>
          <a:xfrm>
            <a:off x="4241135" y="3433328"/>
            <a:ext cx="2691455" cy="523220"/>
            <a:chOff x="4241135" y="3933200"/>
            <a:chExt cx="2691455" cy="523220"/>
          </a:xfrm>
        </p:grpSpPr>
        <p:sp>
          <p:nvSpPr>
            <p:cNvPr id="31" name="PA_文本框 30"/>
            <p:cNvSpPr txBox="1"/>
            <p:nvPr>
              <p:custDataLst>
                <p:tags r:id="rId12"/>
              </p:custDataLst>
            </p:nvPr>
          </p:nvSpPr>
          <p:spPr>
            <a:xfrm>
              <a:off x="4241135" y="3933200"/>
              <a:ext cx="585417" cy="523220"/>
            </a:xfrm>
            <a:prstGeom prst="rect">
              <a:avLst/>
            </a:prstGeom>
            <a:noFill/>
          </p:spPr>
          <p:txBody>
            <a:bodyPr wrap="none" rtlCol="0">
              <a:spAutoFit/>
            </a:bodyPr>
            <a:lstStyle/>
            <a:p>
              <a:r>
                <a:rPr lang="en-US" altLang="zh-CN" sz="2800" dirty="0">
                  <a:solidFill>
                    <a:schemeClr val="bg1">
                      <a:lumMod val="50000"/>
                    </a:schemeClr>
                  </a:solidFill>
                  <a:latin typeface="微软雅黑 Light" panose="020B0502040204020203" pitchFamily="34" charset="-122"/>
                  <a:ea typeface="微软雅黑 Light" panose="020B0502040204020203" pitchFamily="34" charset="-122"/>
                </a:rPr>
                <a:t>05</a:t>
              </a:r>
              <a:endParaRPr lang="zh-CN" altLang="en-US" sz="2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32" name="PA_文本框 31"/>
            <p:cNvSpPr txBox="1"/>
            <p:nvPr>
              <p:custDataLst>
                <p:tags r:id="rId13"/>
              </p:custDataLst>
            </p:nvPr>
          </p:nvSpPr>
          <p:spPr>
            <a:xfrm>
              <a:off x="5076056" y="4010144"/>
              <a:ext cx="1856534" cy="369332"/>
            </a:xfrm>
            <a:prstGeom prst="rect">
              <a:avLst/>
            </a:prstGeom>
            <a:noFill/>
          </p:spPr>
          <p:txBody>
            <a:bodyPr wrap="none" rtlCol="0">
              <a:spAutoFit/>
            </a:bodyPr>
            <a:lstStyle/>
            <a:p>
              <a:r>
                <a:rPr lang="zh-CN" altLang="en-US" dirty="0">
                  <a:solidFill>
                    <a:schemeClr val="bg1">
                      <a:lumMod val="50000"/>
                    </a:schemeClr>
                  </a:solidFill>
                  <a:latin typeface="微软雅黑 Light" panose="020B0502040204020203" pitchFamily="34" charset="-122"/>
                  <a:ea typeface="微软雅黑 Light" panose="020B0502040204020203" pitchFamily="34" charset="-122"/>
                </a:rPr>
                <a:t>各类可行性分析</a:t>
              </a:r>
            </a:p>
          </p:txBody>
        </p:sp>
        <p:grpSp>
          <p:nvGrpSpPr>
            <p:cNvPr id="50" name="PA_淘宝店chenying0907 49"/>
            <p:cNvGrpSpPr/>
            <p:nvPr>
              <p:custDataLst>
                <p:tags r:id="rId14"/>
              </p:custDataLst>
            </p:nvPr>
          </p:nvGrpSpPr>
          <p:grpSpPr>
            <a:xfrm>
              <a:off x="4542184" y="3988159"/>
              <a:ext cx="307149" cy="413301"/>
              <a:chOff x="4211960" y="594800"/>
              <a:chExt cx="374475" cy="662059"/>
            </a:xfrm>
          </p:grpSpPr>
          <p:sp>
            <p:nvSpPr>
              <p:cNvPr id="51" name="直角三角形 50"/>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a:stCxn id="51" idx="4"/>
                <a:endCxn id="51"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grpSp>
      <p:grpSp>
        <p:nvGrpSpPr>
          <p:cNvPr id="15" name="组合 14"/>
          <p:cNvGrpSpPr/>
          <p:nvPr/>
        </p:nvGrpSpPr>
        <p:grpSpPr>
          <a:xfrm>
            <a:off x="4241135" y="4156186"/>
            <a:ext cx="1481252" cy="523220"/>
            <a:chOff x="4308191" y="4183136"/>
            <a:chExt cx="1481252" cy="523220"/>
          </a:xfrm>
        </p:grpSpPr>
        <p:sp>
          <p:nvSpPr>
            <p:cNvPr id="53" name="PA_文本框 30"/>
            <p:cNvSpPr txBox="1"/>
            <p:nvPr>
              <p:custDataLst>
                <p:tags r:id="rId10"/>
              </p:custDataLst>
            </p:nvPr>
          </p:nvSpPr>
          <p:spPr>
            <a:xfrm>
              <a:off x="4308191" y="4183136"/>
              <a:ext cx="585417" cy="523220"/>
            </a:xfrm>
            <a:prstGeom prst="rect">
              <a:avLst/>
            </a:prstGeom>
            <a:noFill/>
          </p:spPr>
          <p:txBody>
            <a:bodyPr wrap="none" rtlCol="0">
              <a:spAutoFit/>
            </a:bodyPr>
            <a:lstStyle/>
            <a:p>
              <a:r>
                <a:rPr lang="en-US" altLang="zh-CN" sz="2800" dirty="0">
                  <a:solidFill>
                    <a:schemeClr val="bg1">
                      <a:lumMod val="50000"/>
                    </a:schemeClr>
                  </a:solidFill>
                  <a:latin typeface="微软雅黑 Light" panose="020B0502040204020203" pitchFamily="34" charset="-122"/>
                  <a:ea typeface="微软雅黑 Light" panose="020B0502040204020203" pitchFamily="34" charset="-122"/>
                </a:rPr>
                <a:t>06</a:t>
              </a:r>
              <a:endParaRPr lang="zh-CN" altLang="en-US" sz="2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54" name="PA_文本框 31"/>
            <p:cNvSpPr txBox="1"/>
            <p:nvPr>
              <p:custDataLst>
                <p:tags r:id="rId11"/>
              </p:custDataLst>
            </p:nvPr>
          </p:nvSpPr>
          <p:spPr>
            <a:xfrm>
              <a:off x="5143112" y="4260080"/>
              <a:ext cx="646331" cy="369332"/>
            </a:xfrm>
            <a:prstGeom prst="rect">
              <a:avLst/>
            </a:prstGeom>
            <a:noFill/>
          </p:spPr>
          <p:txBody>
            <a:bodyPr wrap="none" rtlCol="0">
              <a:spAutoFit/>
            </a:bodyPr>
            <a:lstStyle/>
            <a:p>
              <a:r>
                <a:rPr lang="zh-CN" altLang="en-US" dirty="0">
                  <a:solidFill>
                    <a:schemeClr val="bg1">
                      <a:lumMod val="50000"/>
                    </a:schemeClr>
                  </a:solidFill>
                  <a:latin typeface="微软雅黑 Light" panose="020B0502040204020203" pitchFamily="34" charset="-122"/>
                  <a:ea typeface="微软雅黑 Light" panose="020B0502040204020203" pitchFamily="34" charset="-122"/>
                </a:rPr>
                <a:t>后序</a:t>
              </a:r>
            </a:p>
          </p:txBody>
        </p:sp>
        <p:cxnSp>
          <p:nvCxnSpPr>
            <p:cNvPr id="55" name="直接连接符 54"/>
            <p:cNvCxnSpPr/>
            <p:nvPr/>
          </p:nvCxnSpPr>
          <p:spPr>
            <a:xfrm flipH="1">
              <a:off x="4609240" y="4238095"/>
              <a:ext cx="307149" cy="413301"/>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53566889"/>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nodeType="withEffect">
                                  <p:stCondLst>
                                    <p:cond delay="120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0" presetClass="entr" presetSubtype="0" fill="hold" nodeType="withEffect">
                                  <p:stCondLst>
                                    <p:cond delay="15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nodeType="withEffect">
                                  <p:stCondLst>
                                    <p:cond delay="18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nodeType="withEffect">
                                  <p:stCondLst>
                                    <p:cond delay="2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nodeType="withEffect">
                                  <p:stCondLst>
                                    <p:cond delay="240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autoUpdateAnimBg="0"/>
      <p:bldP spid="12" grpId="0" animBg="1" autoUpdateAnimBg="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PA_淘宝店chenying0907 21"/>
          <p:cNvGrpSpPr/>
          <p:nvPr>
            <p:custDataLst>
              <p:tags r:id="rId1"/>
            </p:custDataLst>
          </p:nvPr>
        </p:nvGrpSpPr>
        <p:grpSpPr>
          <a:xfrm>
            <a:off x="5832473" y="-21235"/>
            <a:ext cx="3311527" cy="5164735"/>
            <a:chOff x="5832473" y="-21235"/>
            <a:chExt cx="3311527" cy="5164735"/>
          </a:xfrm>
        </p:grpSpPr>
        <p:sp>
          <p:nvSpPr>
            <p:cNvPr id="10" name="淘宝店chenying0907 36"/>
            <p:cNvSpPr>
              <a:spLocks/>
            </p:cNvSpPr>
            <p:nvPr/>
          </p:nvSpPr>
          <p:spPr bwMode="auto">
            <a:xfrm rot="16200000">
              <a:off x="7445263" y="403114"/>
              <a:ext cx="2123086" cy="1274387"/>
            </a:xfrm>
            <a:custGeom>
              <a:avLst/>
              <a:gdLst/>
              <a:ahLst/>
              <a:cxnLst/>
              <a:rect l="l" t="t" r="r" b="b"/>
              <a:pathLst>
                <a:path w="2123086" h="1274387">
                  <a:moveTo>
                    <a:pt x="0" y="252037"/>
                  </a:moveTo>
                  <a:lnTo>
                    <a:pt x="2123086" y="0"/>
                  </a:lnTo>
                  <a:lnTo>
                    <a:pt x="2123086" y="1274387"/>
                  </a:lnTo>
                  <a:lnTo>
                    <a:pt x="1182688" y="1274387"/>
                  </a:lnTo>
                  <a:close/>
                </a:path>
              </a:pathLst>
            </a:custGeom>
            <a:solidFill>
              <a:srgbClr val="E5AAA4"/>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淘宝店chenying0907 37"/>
            <p:cNvSpPr>
              <a:spLocks/>
            </p:cNvSpPr>
            <p:nvPr/>
          </p:nvSpPr>
          <p:spPr bwMode="auto">
            <a:xfrm rot="16200000">
              <a:off x="5568154" y="1183482"/>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rgbClr val="F1CF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淘宝店chenying0907 38"/>
            <p:cNvSpPr>
              <a:spLocks/>
            </p:cNvSpPr>
            <p:nvPr/>
          </p:nvSpPr>
          <p:spPr bwMode="auto">
            <a:xfrm rot="16200000">
              <a:off x="6636541" y="2759869"/>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rgbClr val="F9E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淘宝店chenying0907 39"/>
            <p:cNvSpPr>
              <a:spLocks/>
            </p:cNvSpPr>
            <p:nvPr/>
          </p:nvSpPr>
          <p:spPr bwMode="auto">
            <a:xfrm rot="16200000">
              <a:off x="7785893" y="3785394"/>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rgbClr val="E5AA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PA_淘宝店chenying0907 13"/>
          <p:cNvSpPr/>
          <p:nvPr>
            <p:custDataLst>
              <p:tags r:id="rId2"/>
            </p:custDataLst>
          </p:nvPr>
        </p:nvSpPr>
        <p:spPr>
          <a:xfrm>
            <a:off x="3203847" y="1226820"/>
            <a:ext cx="5557563" cy="2689858"/>
          </a:xfrm>
          <a:prstGeom prst="rect">
            <a:avLst/>
          </a:prstGeom>
          <a:solidFill>
            <a:schemeClr val="bg1">
              <a:alpha val="85000"/>
            </a:schemeClr>
          </a:solidFill>
          <a:ln>
            <a:noFill/>
          </a:ln>
          <a:effectLst>
            <a:outerShdw blurRad="368300" dist="63500" dir="462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A_文本框 16"/>
          <p:cNvSpPr txBox="1"/>
          <p:nvPr>
            <p:custDataLst>
              <p:tags r:id="rId3"/>
            </p:custDataLst>
          </p:nvPr>
        </p:nvSpPr>
        <p:spPr>
          <a:xfrm>
            <a:off x="1841644" y="2126925"/>
            <a:ext cx="899396" cy="830997"/>
          </a:xfrm>
          <a:prstGeom prst="rect">
            <a:avLst/>
          </a:prstGeom>
          <a:noFill/>
        </p:spPr>
        <p:txBody>
          <a:bodyPr wrap="square" rtlCol="0">
            <a:spAutoFit/>
          </a:bodyPr>
          <a:lstStyle/>
          <a:p>
            <a:r>
              <a:rPr lang="en-US" altLang="zh-CN" sz="4800" dirty="0">
                <a:solidFill>
                  <a:schemeClr val="bg1">
                    <a:lumMod val="50000"/>
                  </a:schemeClr>
                </a:solidFill>
                <a:latin typeface="微软雅黑 Light" panose="020B0502040204020203" pitchFamily="34" charset="-122"/>
                <a:ea typeface="微软雅黑 Light" panose="020B0502040204020203" pitchFamily="34" charset="-122"/>
              </a:rPr>
              <a:t>04</a:t>
            </a:r>
            <a:endParaRPr lang="zh-CN" altLang="en-US" sz="4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8" name="PA_文本框 17"/>
          <p:cNvSpPr txBox="1"/>
          <p:nvPr>
            <p:custDataLst>
              <p:tags r:id="rId4"/>
            </p:custDataLst>
          </p:nvPr>
        </p:nvSpPr>
        <p:spPr>
          <a:xfrm>
            <a:off x="3524160" y="1896092"/>
            <a:ext cx="2031325" cy="461665"/>
          </a:xfrm>
          <a:prstGeom prst="rect">
            <a:avLst/>
          </a:prstGeom>
          <a:noFill/>
        </p:spPr>
        <p:txBody>
          <a:bodyPr wrap="none" rtlCol="0">
            <a:spAutoFit/>
          </a:bodyPr>
          <a:lstStyle/>
          <a:p>
            <a:r>
              <a:rPr lang="zh-CN" altLang="en-US" sz="2400" dirty="0">
                <a:solidFill>
                  <a:schemeClr val="bg1">
                    <a:lumMod val="50000"/>
                  </a:schemeClr>
                </a:solidFill>
                <a:latin typeface="微软雅黑 Light" panose="020B0502040204020203" pitchFamily="34" charset="-122"/>
                <a:ea typeface="微软雅黑 Light" panose="020B0502040204020203" pitchFamily="34" charset="-122"/>
              </a:rPr>
              <a:t>所建议的系统</a:t>
            </a:r>
          </a:p>
        </p:txBody>
      </p:sp>
      <p:grpSp>
        <p:nvGrpSpPr>
          <p:cNvPr id="19" name="PA_淘宝店chenying0907 18"/>
          <p:cNvGrpSpPr/>
          <p:nvPr>
            <p:custDataLst>
              <p:tags r:id="rId5"/>
            </p:custDataLst>
          </p:nvPr>
        </p:nvGrpSpPr>
        <p:grpSpPr>
          <a:xfrm>
            <a:off x="2243226" y="2221456"/>
            <a:ext cx="528300" cy="710884"/>
            <a:chOff x="4211960" y="594800"/>
            <a:chExt cx="374475" cy="662059"/>
          </a:xfrm>
        </p:grpSpPr>
        <p:sp>
          <p:nvSpPr>
            <p:cNvPr id="20" name="直角三角形 19"/>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a:stCxn id="20" idx="4"/>
              <a:endCxn id="20"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24" name="PA_淘宝店chenying0907 23"/>
          <p:cNvSpPr/>
          <p:nvPr>
            <p:custDataLst>
              <p:tags r:id="rId6"/>
            </p:custDataLst>
          </p:nvPr>
        </p:nvSpPr>
        <p:spPr>
          <a:xfrm>
            <a:off x="3524161" y="2356397"/>
            <a:ext cx="2286000" cy="819455"/>
          </a:xfrm>
          <a:prstGeom prst="rect">
            <a:avLst/>
          </a:prstGeom>
        </p:spPr>
        <p:txBody>
          <a:bodyPr wrap="square">
            <a:spAutoFit/>
          </a:bodyPr>
          <a:lstStyle/>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数据流程和处理流程</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设备、软件、运行、开发</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经费、局限性</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100707952"/>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nodeType="withEffect">
                                  <p:stCondLst>
                                    <p:cond delay="120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autoUpdateAnimBg="0"/>
      <p:bldP spid="17" grpId="0" animBg="1" autoUpdateAnimBg="0"/>
      <p:bldP spid="18" grpId="0"/>
      <p:bldP spid="2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PA_淘宝店chenying0907 44"/>
          <p:cNvGrpSpPr/>
          <p:nvPr>
            <p:custDataLst>
              <p:tags r:id="rId2"/>
            </p:custDataLst>
          </p:nvPr>
        </p:nvGrpSpPr>
        <p:grpSpPr>
          <a:xfrm>
            <a:off x="-9190" y="0"/>
            <a:ext cx="620750" cy="791858"/>
            <a:chOff x="0" y="-21236"/>
            <a:chExt cx="3311527" cy="4224338"/>
          </a:xfrm>
        </p:grpSpPr>
        <p:sp>
          <p:nvSpPr>
            <p:cNvPr id="46"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3" name="PA_文本框 4"/>
          <p:cNvSpPr txBox="1">
            <a:spLocks noChangeArrowheads="1"/>
          </p:cNvSpPr>
          <p:nvPr>
            <p:custDataLst>
              <p:tags r:id="rId3"/>
            </p:custDataLst>
          </p:nvPr>
        </p:nvSpPr>
        <p:spPr bwMode="auto">
          <a:xfrm>
            <a:off x="535359" y="184337"/>
            <a:ext cx="121058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数据流程</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6" name="PA_文本框 5"/>
          <p:cNvSpPr txBox="1">
            <a:spLocks noChangeArrowheads="1"/>
          </p:cNvSpPr>
          <p:nvPr>
            <p:custDataLst>
              <p:tags r:id="rId4"/>
            </p:custDataLst>
          </p:nvPr>
        </p:nvSpPr>
        <p:spPr bwMode="auto">
          <a:xfrm>
            <a:off x="535359" y="509426"/>
            <a:ext cx="78739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Data process</a:t>
            </a:r>
          </a:p>
        </p:txBody>
      </p:sp>
      <p:graphicFrame>
        <p:nvGraphicFramePr>
          <p:cNvPr id="2" name="对象 1"/>
          <p:cNvGraphicFramePr>
            <a:graphicFrameLocks noChangeAspect="1"/>
          </p:cNvGraphicFramePr>
          <p:nvPr>
            <p:extLst>
              <p:ext uri="{D42A27DB-BD31-4B8C-83A1-F6EECF244321}">
                <p14:modId xmlns:p14="http://schemas.microsoft.com/office/powerpoint/2010/main" val="3989082993"/>
              </p:ext>
            </p:extLst>
          </p:nvPr>
        </p:nvGraphicFramePr>
        <p:xfrm>
          <a:off x="1322754" y="-524594"/>
          <a:ext cx="7200559" cy="10271318"/>
        </p:xfrm>
        <a:graphic>
          <a:graphicData uri="http://schemas.openxmlformats.org/presentationml/2006/ole">
            <mc:AlternateContent xmlns:mc="http://schemas.openxmlformats.org/markup-compatibility/2006">
              <mc:Choice xmlns:v="urn:schemas-microsoft-com:vml" Requires="v">
                <p:oleObj spid="_x0000_s5140" name="Visio" r:id="rId6" imgW="7574209" imgH="10706155" progId="Visio.Drawing.15">
                  <p:link updateAutomatic="1"/>
                </p:oleObj>
              </mc:Choice>
              <mc:Fallback>
                <p:oleObj name="Visio" r:id="rId6" imgW="7574209" imgH="10706155" progId="Visio.Drawing.15">
                  <p:link updateAutomatic="1"/>
                  <p:pic>
                    <p:nvPicPr>
                      <p:cNvPr id="0" name=""/>
                      <p:cNvPicPr/>
                      <p:nvPr/>
                    </p:nvPicPr>
                    <p:blipFill>
                      <a:blip r:embed="rId7"/>
                      <a:stretch>
                        <a:fillRect/>
                      </a:stretch>
                    </p:blipFill>
                    <p:spPr>
                      <a:xfrm>
                        <a:off x="1322754" y="-524594"/>
                        <a:ext cx="7200559" cy="10271318"/>
                      </a:xfrm>
                      <a:prstGeom prst="rect">
                        <a:avLst/>
                      </a:prstGeom>
                    </p:spPr>
                  </p:pic>
                </p:oleObj>
              </mc:Fallback>
            </mc:AlternateContent>
          </a:graphicData>
        </a:graphic>
      </p:graphicFrame>
    </p:spTree>
    <p:extLst>
      <p:ext uri="{BB962C8B-B14F-4D97-AF65-F5344CB8AC3E}">
        <p14:creationId xmlns:p14="http://schemas.microsoft.com/office/powerpoint/2010/main" val="2026753430"/>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6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autoUpdateAnimBg="0"/>
      <p:bldP spid="5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PA_淘宝店chenying0907 44"/>
          <p:cNvGrpSpPr/>
          <p:nvPr>
            <p:custDataLst>
              <p:tags r:id="rId1"/>
            </p:custDataLst>
          </p:nvPr>
        </p:nvGrpSpPr>
        <p:grpSpPr>
          <a:xfrm>
            <a:off x="-9190" y="0"/>
            <a:ext cx="620750" cy="791858"/>
            <a:chOff x="0" y="-21236"/>
            <a:chExt cx="3311527" cy="4224338"/>
          </a:xfrm>
        </p:grpSpPr>
        <p:sp>
          <p:nvSpPr>
            <p:cNvPr id="46"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3" name="PA_文本框 4"/>
          <p:cNvSpPr txBox="1">
            <a:spLocks noChangeArrowheads="1"/>
          </p:cNvSpPr>
          <p:nvPr>
            <p:custDataLst>
              <p:tags r:id="rId2"/>
            </p:custDataLst>
          </p:nvPr>
        </p:nvSpPr>
        <p:spPr bwMode="auto">
          <a:xfrm>
            <a:off x="535359" y="184337"/>
            <a:ext cx="111440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b="1" dirty="0"/>
              <a:t>处理流程</a:t>
            </a:r>
          </a:p>
        </p:txBody>
      </p:sp>
      <p:sp>
        <p:nvSpPr>
          <p:cNvPr id="56" name="PA_文本框 5"/>
          <p:cNvSpPr txBox="1">
            <a:spLocks noChangeArrowheads="1"/>
          </p:cNvSpPr>
          <p:nvPr>
            <p:custDataLst>
              <p:tags r:id="rId3"/>
            </p:custDataLst>
          </p:nvPr>
        </p:nvSpPr>
        <p:spPr bwMode="auto">
          <a:xfrm>
            <a:off x="535359" y="509426"/>
            <a:ext cx="104067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Treatment scheme</a:t>
            </a:r>
          </a:p>
        </p:txBody>
      </p:sp>
      <p:pic>
        <p:nvPicPr>
          <p:cNvPr id="6146" name="Picture 2" descr="3f898052afed882885b2ae98f6998ac"/>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694" y="-103189"/>
            <a:ext cx="7801769" cy="521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25479006"/>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6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autoUpdateAnimBg="0"/>
      <p:bldP spid="5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PA_任意多边形 80"/>
          <p:cNvSpPr>
            <a:spLocks/>
          </p:cNvSpPr>
          <p:nvPr>
            <p:custDataLst>
              <p:tags r:id="rId1"/>
            </p:custDataLst>
          </p:nvPr>
        </p:nvSpPr>
        <p:spPr bwMode="auto">
          <a:xfrm>
            <a:off x="6252028" y="987573"/>
            <a:ext cx="2772925" cy="3456384"/>
          </a:xfrm>
          <a:custGeom>
            <a:avLst/>
            <a:gdLst>
              <a:gd name="T0" fmla="*/ 0 w 1555"/>
              <a:gd name="T1" fmla="*/ 0 h 1114"/>
              <a:gd name="T2" fmla="*/ 401 w 1555"/>
              <a:gd name="T3" fmla="*/ 557 h 1114"/>
              <a:gd name="T4" fmla="*/ 0 w 1555"/>
              <a:gd name="T5" fmla="*/ 1114 h 1114"/>
              <a:gd name="T6" fmla="*/ 1153 w 1555"/>
              <a:gd name="T7" fmla="*/ 1114 h 1114"/>
              <a:gd name="T8" fmla="*/ 1555 w 1555"/>
              <a:gd name="T9" fmla="*/ 557 h 1114"/>
              <a:gd name="T10" fmla="*/ 1153 w 1555"/>
              <a:gd name="T11" fmla="*/ 0 h 1114"/>
              <a:gd name="T12" fmla="*/ 0 w 1555"/>
              <a:gd name="T13" fmla="*/ 0 h 1114"/>
            </a:gdLst>
            <a:ahLst/>
            <a:cxnLst>
              <a:cxn ang="0">
                <a:pos x="T0" y="T1"/>
              </a:cxn>
              <a:cxn ang="0">
                <a:pos x="T2" y="T3"/>
              </a:cxn>
              <a:cxn ang="0">
                <a:pos x="T4" y="T5"/>
              </a:cxn>
              <a:cxn ang="0">
                <a:pos x="T6" y="T7"/>
              </a:cxn>
              <a:cxn ang="0">
                <a:pos x="T8" y="T9"/>
              </a:cxn>
              <a:cxn ang="0">
                <a:pos x="T10" y="T11"/>
              </a:cxn>
              <a:cxn ang="0">
                <a:pos x="T12" y="T13"/>
              </a:cxn>
            </a:cxnLst>
            <a:rect l="0" t="0" r="r" b="b"/>
            <a:pathLst>
              <a:path w="1555" h="1114">
                <a:moveTo>
                  <a:pt x="0" y="0"/>
                </a:moveTo>
                <a:lnTo>
                  <a:pt x="401" y="557"/>
                </a:lnTo>
                <a:lnTo>
                  <a:pt x="0" y="1114"/>
                </a:lnTo>
                <a:lnTo>
                  <a:pt x="1153" y="1114"/>
                </a:lnTo>
                <a:lnTo>
                  <a:pt x="1555" y="557"/>
                </a:lnTo>
                <a:lnTo>
                  <a:pt x="1153" y="0"/>
                </a:lnTo>
                <a:lnTo>
                  <a:pt x="0" y="0"/>
                </a:lnTo>
                <a:close/>
              </a:path>
            </a:pathLst>
          </a:custGeom>
          <a:solidFill>
            <a:schemeClr val="accent5"/>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楷体" panose="02010600040101010101" pitchFamily="2" charset="-122"/>
              <a:ea typeface="华文楷体" panose="02010600040101010101" pitchFamily="2" charset="-122"/>
            </a:endParaRPr>
          </a:p>
        </p:txBody>
      </p:sp>
      <p:sp>
        <p:nvSpPr>
          <p:cNvPr id="49" name="PA_淘宝店chenying0907 93"/>
          <p:cNvSpPr>
            <a:spLocks noChangeArrowheads="1"/>
          </p:cNvSpPr>
          <p:nvPr>
            <p:custDataLst>
              <p:tags r:id="rId2"/>
            </p:custDataLst>
          </p:nvPr>
        </p:nvSpPr>
        <p:spPr bwMode="auto">
          <a:xfrm>
            <a:off x="6992389" y="1470251"/>
            <a:ext cx="147981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zh-CN" sz="2400" b="1" dirty="0">
                <a:latin typeface="华文楷体" panose="02010600040101010101" pitchFamily="2" charset="-122"/>
                <a:ea typeface="华文楷体" panose="02010600040101010101" pitchFamily="2" charset="-122"/>
              </a:rPr>
              <a:t>开发</a:t>
            </a:r>
            <a:endParaRPr lang="en-US" altLang="zh-CN" sz="2400" b="1" dirty="0">
              <a:latin typeface="华文楷体" panose="02010600040101010101" pitchFamily="2" charset="-122"/>
              <a:ea typeface="华文楷体" panose="02010600040101010101" pitchFamily="2" charset="-122"/>
            </a:endParaRPr>
          </a:p>
          <a:p>
            <a:r>
              <a:rPr lang="zh-CN" altLang="zh-CN" dirty="0">
                <a:latin typeface="华文楷体" panose="02010600040101010101" pitchFamily="2" charset="-122"/>
                <a:ea typeface="华文楷体" panose="02010600040101010101" pitchFamily="2" charset="-122"/>
              </a:rPr>
              <a:t>使用的开发程序为</a:t>
            </a:r>
            <a:r>
              <a:rPr lang="en-US" altLang="zh-CN" dirty="0">
                <a:latin typeface="华文楷体" panose="02010600040101010101" pitchFamily="2" charset="-122"/>
                <a:ea typeface="华文楷体" panose="02010600040101010101" pitchFamily="2" charset="-122"/>
              </a:rPr>
              <a:t>Visual Studio Code</a:t>
            </a:r>
            <a:r>
              <a:rPr lang="zh-CN" altLang="zh-CN" dirty="0">
                <a:latin typeface="华文楷体" panose="02010600040101010101" pitchFamily="2" charset="-122"/>
                <a:ea typeface="华文楷体" panose="02010600040101010101" pitchFamily="2" charset="-122"/>
              </a:rPr>
              <a:t>、微信</a:t>
            </a:r>
            <a:r>
              <a:rPr lang="en-US" altLang="zh-CN" dirty="0">
                <a:latin typeface="华文楷体" panose="02010600040101010101" pitchFamily="2" charset="-122"/>
                <a:ea typeface="华文楷体" panose="02010600040101010101" pitchFamily="2" charset="-122"/>
              </a:rPr>
              <a:t>web</a:t>
            </a:r>
            <a:r>
              <a:rPr lang="zh-CN" altLang="zh-CN" dirty="0">
                <a:latin typeface="华文楷体" panose="02010600040101010101" pitchFamily="2" charset="-122"/>
                <a:ea typeface="华文楷体" panose="02010600040101010101" pitchFamily="2" charset="-122"/>
              </a:rPr>
              <a:t>开发者工具</a:t>
            </a:r>
          </a:p>
        </p:txBody>
      </p:sp>
      <p:sp>
        <p:nvSpPr>
          <p:cNvPr id="54" name="PA_Line 99"/>
          <p:cNvSpPr>
            <a:spLocks noChangeShapeType="1"/>
          </p:cNvSpPr>
          <p:nvPr>
            <p:custDataLst>
              <p:tags r:id="rId3"/>
            </p:custDataLst>
          </p:nvPr>
        </p:nvSpPr>
        <p:spPr bwMode="auto">
          <a:xfrm>
            <a:off x="4959371" y="2884018"/>
            <a:ext cx="0" cy="2548132"/>
          </a:xfrm>
          <a:prstGeom prst="line">
            <a:avLst/>
          </a:prstGeom>
          <a:noFill/>
          <a:ln w="6350">
            <a:solidFill>
              <a:schemeClr val="bg1">
                <a:lumMod val="5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latin typeface="华文楷体" panose="02010600040101010101" pitchFamily="2" charset="-122"/>
              <a:ea typeface="华文楷体" panose="02010600040101010101" pitchFamily="2" charset="-122"/>
            </a:endParaRPr>
          </a:p>
        </p:txBody>
      </p:sp>
      <p:sp>
        <p:nvSpPr>
          <p:cNvPr id="36944" name="PA_任意多边形 80"/>
          <p:cNvSpPr>
            <a:spLocks/>
          </p:cNvSpPr>
          <p:nvPr>
            <p:custDataLst>
              <p:tags r:id="rId4"/>
            </p:custDataLst>
          </p:nvPr>
        </p:nvSpPr>
        <p:spPr bwMode="auto">
          <a:xfrm>
            <a:off x="4247347" y="987574"/>
            <a:ext cx="2772925" cy="3456384"/>
          </a:xfrm>
          <a:custGeom>
            <a:avLst/>
            <a:gdLst>
              <a:gd name="T0" fmla="*/ 0 w 1555"/>
              <a:gd name="T1" fmla="*/ 0 h 1114"/>
              <a:gd name="T2" fmla="*/ 401 w 1555"/>
              <a:gd name="T3" fmla="*/ 557 h 1114"/>
              <a:gd name="T4" fmla="*/ 0 w 1555"/>
              <a:gd name="T5" fmla="*/ 1114 h 1114"/>
              <a:gd name="T6" fmla="*/ 1153 w 1555"/>
              <a:gd name="T7" fmla="*/ 1114 h 1114"/>
              <a:gd name="T8" fmla="*/ 1555 w 1555"/>
              <a:gd name="T9" fmla="*/ 557 h 1114"/>
              <a:gd name="T10" fmla="*/ 1153 w 1555"/>
              <a:gd name="T11" fmla="*/ 0 h 1114"/>
              <a:gd name="T12" fmla="*/ 0 w 1555"/>
              <a:gd name="T13" fmla="*/ 0 h 1114"/>
            </a:gdLst>
            <a:ahLst/>
            <a:cxnLst>
              <a:cxn ang="0">
                <a:pos x="T0" y="T1"/>
              </a:cxn>
              <a:cxn ang="0">
                <a:pos x="T2" y="T3"/>
              </a:cxn>
              <a:cxn ang="0">
                <a:pos x="T4" y="T5"/>
              </a:cxn>
              <a:cxn ang="0">
                <a:pos x="T6" y="T7"/>
              </a:cxn>
              <a:cxn ang="0">
                <a:pos x="T8" y="T9"/>
              </a:cxn>
              <a:cxn ang="0">
                <a:pos x="T10" y="T11"/>
              </a:cxn>
              <a:cxn ang="0">
                <a:pos x="T12" y="T13"/>
              </a:cxn>
            </a:cxnLst>
            <a:rect l="0" t="0" r="r" b="b"/>
            <a:pathLst>
              <a:path w="1555" h="1114">
                <a:moveTo>
                  <a:pt x="0" y="0"/>
                </a:moveTo>
                <a:lnTo>
                  <a:pt x="401" y="557"/>
                </a:lnTo>
                <a:lnTo>
                  <a:pt x="0" y="1114"/>
                </a:lnTo>
                <a:lnTo>
                  <a:pt x="1153" y="1114"/>
                </a:lnTo>
                <a:lnTo>
                  <a:pt x="1555" y="557"/>
                </a:lnTo>
                <a:lnTo>
                  <a:pt x="1153" y="0"/>
                </a:lnTo>
                <a:lnTo>
                  <a:pt x="0" y="0"/>
                </a:lnTo>
                <a:close/>
              </a:path>
            </a:pathLst>
          </a:cu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楷体" panose="02010600040101010101" pitchFamily="2" charset="-122"/>
              <a:ea typeface="华文楷体" panose="02010600040101010101" pitchFamily="2" charset="-122"/>
            </a:endParaRPr>
          </a:p>
        </p:txBody>
      </p:sp>
      <p:sp>
        <p:nvSpPr>
          <p:cNvPr id="36957" name="PA_淘宝店chenying0907 93"/>
          <p:cNvSpPr>
            <a:spLocks noChangeArrowheads="1"/>
          </p:cNvSpPr>
          <p:nvPr>
            <p:custDataLst>
              <p:tags r:id="rId5"/>
            </p:custDataLst>
          </p:nvPr>
        </p:nvSpPr>
        <p:spPr bwMode="auto">
          <a:xfrm>
            <a:off x="4952933" y="1347614"/>
            <a:ext cx="1709514"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zh-CN" sz="2400" dirty="0">
                <a:latin typeface="华文楷体" panose="02010600040101010101" pitchFamily="2" charset="-122"/>
                <a:ea typeface="华文楷体" panose="02010600040101010101" pitchFamily="2" charset="-122"/>
              </a:rPr>
              <a:t>运行</a:t>
            </a:r>
            <a:endParaRPr lang="en-US" altLang="zh-CN" sz="2400" dirty="0">
              <a:latin typeface="华文楷体" panose="02010600040101010101" pitchFamily="2" charset="-122"/>
              <a:ea typeface="华文楷体" panose="02010600040101010101" pitchFamily="2" charset="-122"/>
            </a:endParaRPr>
          </a:p>
          <a:p>
            <a:r>
              <a:rPr lang="zh-CN" altLang="zh-CN" sz="1400" dirty="0">
                <a:latin typeface="华文楷体" panose="02010600040101010101" pitchFamily="2" charset="-122"/>
                <a:ea typeface="华文楷体" panose="02010600040101010101" pitchFamily="2" charset="-122"/>
              </a:rPr>
              <a:t>采用</a:t>
            </a:r>
            <a:r>
              <a:rPr lang="en-US" altLang="zh-CN" sz="1400" dirty="0">
                <a:latin typeface="华文楷体" panose="02010600040101010101" pitchFamily="2" charset="-122"/>
                <a:ea typeface="华文楷体" panose="02010600040101010101" pitchFamily="2" charset="-122"/>
              </a:rPr>
              <a:t>JavaScript</a:t>
            </a:r>
            <a:r>
              <a:rPr lang="zh-CN" altLang="zh-CN" sz="1400" dirty="0">
                <a:latin typeface="华文楷体" panose="02010600040101010101" pitchFamily="2" charset="-122"/>
                <a:ea typeface="华文楷体" panose="02010600040101010101" pitchFamily="2" charset="-122"/>
              </a:rPr>
              <a:t>脚本语言在微信小程序上运行，可以在以下平台的微信中进行应用：</a:t>
            </a:r>
          </a:p>
          <a:p>
            <a:r>
              <a:rPr lang="zh-CN" altLang="zh-CN" sz="1400" dirty="0">
                <a:latin typeface="华文楷体" panose="02010600040101010101" pitchFamily="2" charset="-122"/>
                <a:ea typeface="华文楷体" panose="02010600040101010101" pitchFamily="2" charset="-122"/>
              </a:rPr>
              <a:t>桌面应用程序：</a:t>
            </a:r>
            <a:r>
              <a:rPr lang="en-US" altLang="zh-CN" sz="1400" dirty="0">
                <a:latin typeface="华文楷体" panose="02010600040101010101" pitchFamily="2" charset="-122"/>
                <a:ea typeface="华文楷体" panose="02010600040101010101" pitchFamily="2" charset="-122"/>
              </a:rPr>
              <a:t>mac OS</a:t>
            </a:r>
            <a:r>
              <a:rPr lang="zh-CN" altLang="zh-CN" sz="1400" dirty="0">
                <a:latin typeface="华文楷体" panose="02010600040101010101" pitchFamily="2" charset="-122"/>
                <a:ea typeface="华文楷体" panose="02010600040101010101" pitchFamily="2" charset="-122"/>
              </a:rPr>
              <a:t>、</a:t>
            </a:r>
            <a:r>
              <a:rPr lang="en-US" altLang="zh-CN" sz="1400" dirty="0">
                <a:latin typeface="华文楷体" panose="02010600040101010101" pitchFamily="2" charset="-122"/>
                <a:ea typeface="华文楷体" panose="02010600040101010101" pitchFamily="2" charset="-122"/>
              </a:rPr>
              <a:t>Linux</a:t>
            </a:r>
            <a:r>
              <a:rPr lang="zh-CN" altLang="en-US" sz="1400" dirty="0">
                <a:latin typeface="华文楷体" panose="02010600040101010101" pitchFamily="2" charset="-122"/>
                <a:ea typeface="华文楷体" panose="02010600040101010101" pitchFamily="2" charset="-122"/>
              </a:rPr>
              <a:t>、</a:t>
            </a:r>
            <a:r>
              <a:rPr lang="en-US" altLang="zh-CN" sz="1400" dirty="0">
                <a:latin typeface="华文楷体" panose="02010600040101010101" pitchFamily="2" charset="-122"/>
                <a:ea typeface="华文楷体" panose="02010600040101010101" pitchFamily="2" charset="-122"/>
              </a:rPr>
              <a:t>Windows </a:t>
            </a:r>
            <a:endParaRPr lang="zh-CN" altLang="zh-CN" sz="1400" dirty="0">
              <a:latin typeface="华文楷体" panose="02010600040101010101" pitchFamily="2" charset="-122"/>
              <a:ea typeface="华文楷体" panose="02010600040101010101" pitchFamily="2" charset="-122"/>
            </a:endParaRPr>
          </a:p>
          <a:p>
            <a:r>
              <a:rPr lang="en-US" altLang="zh-CN" sz="1400" dirty="0">
                <a:latin typeface="华文楷体" panose="02010600040101010101" pitchFamily="2" charset="-122"/>
                <a:ea typeface="华文楷体" panose="02010600040101010101" pitchFamily="2" charset="-122"/>
              </a:rPr>
              <a:t>Android</a:t>
            </a:r>
            <a:r>
              <a:rPr lang="zh-CN" altLang="zh-CN" sz="1400" dirty="0">
                <a:latin typeface="华文楷体" panose="02010600040101010101" pitchFamily="2" charset="-122"/>
                <a:ea typeface="华文楷体" panose="02010600040101010101" pitchFamily="2" charset="-122"/>
              </a:rPr>
              <a:t>设备：移动手机。</a:t>
            </a:r>
          </a:p>
          <a:p>
            <a:r>
              <a:rPr lang="en-US" altLang="zh-CN" sz="1400" dirty="0" err="1">
                <a:latin typeface="华文楷体" panose="02010600040101010101" pitchFamily="2" charset="-122"/>
                <a:ea typeface="华文楷体" panose="02010600040101010101" pitchFamily="2" charset="-122"/>
              </a:rPr>
              <a:t>Ios</a:t>
            </a:r>
            <a:r>
              <a:rPr lang="zh-CN" altLang="zh-CN" sz="1400" dirty="0">
                <a:latin typeface="华文楷体" panose="02010600040101010101" pitchFamily="2" charset="-122"/>
                <a:ea typeface="华文楷体" panose="02010600040101010101" pitchFamily="2" charset="-122"/>
              </a:rPr>
              <a:t>设备：</a:t>
            </a:r>
            <a:r>
              <a:rPr lang="en-US" altLang="zh-CN" sz="1400" dirty="0" err="1">
                <a:latin typeface="华文楷体" panose="02010600040101010101" pitchFamily="2" charset="-122"/>
                <a:ea typeface="华文楷体" panose="02010600040101010101" pitchFamily="2" charset="-122"/>
              </a:rPr>
              <a:t>iphone</a:t>
            </a:r>
            <a:r>
              <a:rPr lang="zh-CN" altLang="zh-CN" sz="1400" dirty="0">
                <a:latin typeface="华文楷体" panose="02010600040101010101" pitchFamily="2" charset="-122"/>
                <a:ea typeface="华文楷体" panose="02010600040101010101" pitchFamily="2" charset="-122"/>
              </a:rPr>
              <a:t>、</a:t>
            </a:r>
            <a:r>
              <a:rPr lang="en-US" altLang="zh-CN" sz="1400" dirty="0" err="1">
                <a:latin typeface="华文楷体" panose="02010600040101010101" pitchFamily="2" charset="-122"/>
                <a:ea typeface="华文楷体" panose="02010600040101010101" pitchFamily="2" charset="-122"/>
              </a:rPr>
              <a:t>ipad</a:t>
            </a:r>
            <a:r>
              <a:rPr lang="zh-CN" altLang="zh-CN" sz="1200" dirty="0">
                <a:latin typeface="华文楷体" panose="02010600040101010101" pitchFamily="2" charset="-122"/>
                <a:ea typeface="华文楷体" panose="02010600040101010101" pitchFamily="2" charset="-122"/>
              </a:rPr>
              <a:t>。</a:t>
            </a:r>
          </a:p>
        </p:txBody>
      </p:sp>
      <p:sp>
        <p:nvSpPr>
          <p:cNvPr id="36943" name="PA_任意多边形 79"/>
          <p:cNvSpPr>
            <a:spLocks/>
          </p:cNvSpPr>
          <p:nvPr>
            <p:custDataLst>
              <p:tags r:id="rId6"/>
            </p:custDataLst>
          </p:nvPr>
        </p:nvSpPr>
        <p:spPr bwMode="auto">
          <a:xfrm>
            <a:off x="2234690" y="987574"/>
            <a:ext cx="2769358" cy="3456384"/>
          </a:xfrm>
          <a:custGeom>
            <a:avLst/>
            <a:gdLst>
              <a:gd name="T0" fmla="*/ 0 w 1553"/>
              <a:gd name="T1" fmla="*/ 0 h 1114"/>
              <a:gd name="T2" fmla="*/ 400 w 1553"/>
              <a:gd name="T3" fmla="*/ 557 h 1114"/>
              <a:gd name="T4" fmla="*/ 0 w 1553"/>
              <a:gd name="T5" fmla="*/ 1114 h 1114"/>
              <a:gd name="T6" fmla="*/ 1154 w 1553"/>
              <a:gd name="T7" fmla="*/ 1114 h 1114"/>
              <a:gd name="T8" fmla="*/ 1553 w 1553"/>
              <a:gd name="T9" fmla="*/ 557 h 1114"/>
              <a:gd name="T10" fmla="*/ 1154 w 1553"/>
              <a:gd name="T11" fmla="*/ 0 h 1114"/>
              <a:gd name="T12" fmla="*/ 0 w 1553"/>
              <a:gd name="T13" fmla="*/ 0 h 1114"/>
            </a:gdLst>
            <a:ahLst/>
            <a:cxnLst>
              <a:cxn ang="0">
                <a:pos x="T0" y="T1"/>
              </a:cxn>
              <a:cxn ang="0">
                <a:pos x="T2" y="T3"/>
              </a:cxn>
              <a:cxn ang="0">
                <a:pos x="T4" y="T5"/>
              </a:cxn>
              <a:cxn ang="0">
                <a:pos x="T6" y="T7"/>
              </a:cxn>
              <a:cxn ang="0">
                <a:pos x="T8" y="T9"/>
              </a:cxn>
              <a:cxn ang="0">
                <a:pos x="T10" y="T11"/>
              </a:cxn>
              <a:cxn ang="0">
                <a:pos x="T12" y="T13"/>
              </a:cxn>
            </a:cxnLst>
            <a:rect l="0" t="0" r="r" b="b"/>
            <a:pathLst>
              <a:path w="1553" h="1114">
                <a:moveTo>
                  <a:pt x="0" y="0"/>
                </a:moveTo>
                <a:lnTo>
                  <a:pt x="400" y="557"/>
                </a:lnTo>
                <a:lnTo>
                  <a:pt x="0" y="1114"/>
                </a:lnTo>
                <a:lnTo>
                  <a:pt x="1154" y="1114"/>
                </a:lnTo>
                <a:lnTo>
                  <a:pt x="1553" y="557"/>
                </a:lnTo>
                <a:lnTo>
                  <a:pt x="1154" y="0"/>
                </a:lnTo>
                <a:lnTo>
                  <a:pt x="0" y="0"/>
                </a:lnTo>
                <a:close/>
              </a:path>
            </a:pathLst>
          </a:custGeom>
          <a:solidFill>
            <a:schemeClr val="accent3"/>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楷体" panose="02010600040101010101" pitchFamily="2" charset="-122"/>
              <a:ea typeface="华文楷体" panose="02010600040101010101" pitchFamily="2" charset="-122"/>
            </a:endParaRPr>
          </a:p>
        </p:txBody>
      </p:sp>
      <p:sp>
        <p:nvSpPr>
          <p:cNvPr id="36956" name="PA_淘宝店chenying0907 92"/>
          <p:cNvSpPr>
            <a:spLocks noChangeArrowheads="1"/>
          </p:cNvSpPr>
          <p:nvPr>
            <p:custDataLst>
              <p:tags r:id="rId7"/>
            </p:custDataLst>
          </p:nvPr>
        </p:nvSpPr>
        <p:spPr bwMode="auto">
          <a:xfrm>
            <a:off x="2943147" y="1347614"/>
            <a:ext cx="1479814"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zh-CN" sz="2400" b="1" dirty="0">
                <a:latin typeface="华文楷体" panose="02010600040101010101" pitchFamily="2" charset="-122"/>
                <a:ea typeface="华文楷体" panose="02010600040101010101" pitchFamily="2" charset="-122"/>
              </a:rPr>
              <a:t>软件</a:t>
            </a:r>
          </a:p>
          <a:p>
            <a:r>
              <a:rPr lang="en-US" altLang="zh-CN" dirty="0" err="1">
                <a:latin typeface="华文楷体" panose="02010600040101010101" pitchFamily="2" charset="-122"/>
                <a:ea typeface="华文楷体" panose="02010600040101010101" pitchFamily="2" charset="-122"/>
              </a:rPr>
              <a:t>VScode</a:t>
            </a:r>
            <a:r>
              <a:rPr lang="zh-CN" altLang="zh-CN" dirty="0">
                <a:latin typeface="华文楷体" panose="02010600040101010101" pitchFamily="2" charset="-122"/>
                <a:ea typeface="华文楷体" panose="02010600040101010101" pitchFamily="2" charset="-122"/>
              </a:rPr>
              <a:t>、</a:t>
            </a:r>
            <a:r>
              <a:rPr lang="en-US" altLang="zh-CN" dirty="0" err="1">
                <a:latin typeface="华文楷体" panose="02010600040101010101" pitchFamily="2" charset="-122"/>
                <a:ea typeface="华文楷体" panose="02010600040101010101" pitchFamily="2" charset="-122"/>
              </a:rPr>
              <a:t>Axure</a:t>
            </a:r>
            <a:r>
              <a:rPr lang="en-US" altLang="zh-CN" dirty="0">
                <a:latin typeface="华文楷体" panose="02010600040101010101" pitchFamily="2" charset="-122"/>
                <a:ea typeface="华文楷体" panose="02010600040101010101" pitchFamily="2" charset="-122"/>
              </a:rPr>
              <a:t> RP</a:t>
            </a:r>
            <a:r>
              <a:rPr lang="zh-CN" altLang="zh-CN"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MySQL</a:t>
            </a:r>
            <a:r>
              <a:rPr lang="zh-CN" altLang="zh-CN"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Git</a:t>
            </a:r>
            <a:r>
              <a:rPr lang="zh-CN" altLang="zh-CN"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Project</a:t>
            </a:r>
            <a:r>
              <a:rPr lang="zh-CN" altLang="zh-CN"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Html5</a:t>
            </a:r>
            <a:r>
              <a:rPr lang="zh-CN" altLang="zh-CN"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Css3</a:t>
            </a:r>
            <a:r>
              <a:rPr lang="zh-CN" altLang="zh-CN"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IDEA</a:t>
            </a:r>
            <a:r>
              <a:rPr lang="zh-CN" altLang="zh-CN" dirty="0">
                <a:latin typeface="华文楷体" panose="02010600040101010101" pitchFamily="2" charset="-122"/>
                <a:ea typeface="华文楷体" panose="02010600040101010101" pitchFamily="2" charset="-122"/>
              </a:rPr>
              <a:t>、</a:t>
            </a:r>
            <a:r>
              <a:rPr lang="en-US" altLang="zh-CN" dirty="0" err="1">
                <a:latin typeface="华文楷体" panose="02010600040101010101" pitchFamily="2" charset="-122"/>
                <a:ea typeface="华文楷体" panose="02010600040101010101" pitchFamily="2" charset="-122"/>
              </a:rPr>
              <a:t>TomCat</a:t>
            </a:r>
            <a:r>
              <a:rPr lang="zh-CN" altLang="zh-CN" dirty="0">
                <a:latin typeface="华文楷体" panose="02010600040101010101" pitchFamily="2" charset="-122"/>
                <a:ea typeface="华文楷体" panose="02010600040101010101" pitchFamily="2" charset="-122"/>
              </a:rPr>
              <a:t>等软件。</a:t>
            </a:r>
          </a:p>
          <a:p>
            <a:r>
              <a:rPr lang="en-US" altLang="zh-CN" dirty="0">
                <a:latin typeface="华文楷体" panose="02010600040101010101" pitchFamily="2" charset="-122"/>
                <a:ea typeface="华文楷体" panose="02010600040101010101" pitchFamily="2" charset="-122"/>
              </a:rPr>
              <a:t> </a:t>
            </a:r>
            <a:endParaRPr lang="zh-CN" altLang="zh-CN" dirty="0">
              <a:latin typeface="华文楷体" panose="02010600040101010101" pitchFamily="2" charset="-122"/>
              <a:ea typeface="华文楷体" panose="02010600040101010101" pitchFamily="2" charset="-122"/>
            </a:endParaRPr>
          </a:p>
        </p:txBody>
      </p:sp>
      <p:sp>
        <p:nvSpPr>
          <p:cNvPr id="36942" name="PA_任意多边形 78"/>
          <p:cNvSpPr>
            <a:spLocks/>
          </p:cNvSpPr>
          <p:nvPr>
            <p:custDataLst>
              <p:tags r:id="rId8"/>
            </p:custDataLst>
          </p:nvPr>
        </p:nvSpPr>
        <p:spPr bwMode="auto">
          <a:xfrm>
            <a:off x="107504" y="987574"/>
            <a:ext cx="2772924" cy="3456384"/>
          </a:xfrm>
          <a:custGeom>
            <a:avLst/>
            <a:gdLst>
              <a:gd name="T0" fmla="*/ 0 w 1555"/>
              <a:gd name="T1" fmla="*/ 0 h 1114"/>
              <a:gd name="T2" fmla="*/ 401 w 1555"/>
              <a:gd name="T3" fmla="*/ 557 h 1114"/>
              <a:gd name="T4" fmla="*/ 0 w 1555"/>
              <a:gd name="T5" fmla="*/ 1114 h 1114"/>
              <a:gd name="T6" fmla="*/ 1154 w 1555"/>
              <a:gd name="T7" fmla="*/ 1114 h 1114"/>
              <a:gd name="T8" fmla="*/ 1555 w 1555"/>
              <a:gd name="T9" fmla="*/ 557 h 1114"/>
              <a:gd name="T10" fmla="*/ 1154 w 1555"/>
              <a:gd name="T11" fmla="*/ 0 h 1114"/>
              <a:gd name="T12" fmla="*/ 0 w 1555"/>
              <a:gd name="T13" fmla="*/ 0 h 1114"/>
            </a:gdLst>
            <a:ahLst/>
            <a:cxnLst>
              <a:cxn ang="0">
                <a:pos x="T0" y="T1"/>
              </a:cxn>
              <a:cxn ang="0">
                <a:pos x="T2" y="T3"/>
              </a:cxn>
              <a:cxn ang="0">
                <a:pos x="T4" y="T5"/>
              </a:cxn>
              <a:cxn ang="0">
                <a:pos x="T6" y="T7"/>
              </a:cxn>
              <a:cxn ang="0">
                <a:pos x="T8" y="T9"/>
              </a:cxn>
              <a:cxn ang="0">
                <a:pos x="T10" y="T11"/>
              </a:cxn>
              <a:cxn ang="0">
                <a:pos x="T12" y="T13"/>
              </a:cxn>
            </a:cxnLst>
            <a:rect l="0" t="0" r="r" b="b"/>
            <a:pathLst>
              <a:path w="1555" h="1114">
                <a:moveTo>
                  <a:pt x="0" y="0"/>
                </a:moveTo>
                <a:lnTo>
                  <a:pt x="401" y="557"/>
                </a:lnTo>
                <a:lnTo>
                  <a:pt x="0" y="1114"/>
                </a:lnTo>
                <a:lnTo>
                  <a:pt x="1154" y="1114"/>
                </a:lnTo>
                <a:lnTo>
                  <a:pt x="1555" y="557"/>
                </a:lnTo>
                <a:lnTo>
                  <a:pt x="1154" y="0"/>
                </a:lnTo>
                <a:lnTo>
                  <a:pt x="0" y="0"/>
                </a:lnTo>
                <a:close/>
              </a:path>
            </a:pathLst>
          </a:custGeom>
          <a:solidFill>
            <a:schemeClr val="accent2"/>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楷体" panose="02010600040101010101" pitchFamily="2" charset="-122"/>
              <a:ea typeface="华文楷体" panose="02010600040101010101" pitchFamily="2" charset="-122"/>
            </a:endParaRPr>
          </a:p>
        </p:txBody>
      </p:sp>
      <p:sp>
        <p:nvSpPr>
          <p:cNvPr id="36955" name="PA_淘宝店chenying0907 91"/>
          <p:cNvSpPr>
            <a:spLocks noChangeArrowheads="1"/>
          </p:cNvSpPr>
          <p:nvPr>
            <p:custDataLst>
              <p:tags r:id="rId9"/>
            </p:custDataLst>
          </p:nvPr>
        </p:nvSpPr>
        <p:spPr bwMode="auto">
          <a:xfrm>
            <a:off x="811233" y="1331965"/>
            <a:ext cx="1479814" cy="299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buFont typeface="Arial" pitchFamily="34" charset="0"/>
              <a:buNone/>
            </a:pPr>
            <a:r>
              <a:rPr lang="zh-CN" altLang="zh-CN" sz="2400" b="1" dirty="0">
                <a:latin typeface="华文楷体" panose="02010600040101010101" pitchFamily="2" charset="-122"/>
                <a:ea typeface="华文楷体" panose="02010600040101010101" pitchFamily="2" charset="-122"/>
              </a:rPr>
              <a:t>设备</a:t>
            </a:r>
            <a:endParaRPr lang="en-US" altLang="zh-CN" sz="2400" b="1" dirty="0">
              <a:latin typeface="华文楷体" panose="02010600040101010101" pitchFamily="2" charset="-122"/>
              <a:ea typeface="华文楷体" panose="02010600040101010101" pitchFamily="2" charset="-122"/>
            </a:endParaRPr>
          </a:p>
          <a:p>
            <a:r>
              <a:rPr lang="zh-CN" altLang="zh-CN" dirty="0">
                <a:latin typeface="华文楷体" panose="02010600040101010101" pitchFamily="2" charset="-122"/>
                <a:ea typeface="华文楷体" panose="02010600040101010101" pitchFamily="2" charset="-122"/>
              </a:rPr>
              <a:t>硬件环境：</a:t>
            </a:r>
            <a:r>
              <a:rPr lang="en-US" altLang="zh-CN" dirty="0">
                <a:latin typeface="华文楷体" panose="02010600040101010101" pitchFamily="2" charset="-122"/>
                <a:ea typeface="华文楷体" panose="02010600040101010101" pitchFamily="2" charset="-122"/>
              </a:rPr>
              <a:t>PC</a:t>
            </a:r>
            <a:r>
              <a:rPr lang="zh-CN" altLang="zh-CN"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LAPTOP</a:t>
            </a:r>
            <a:endParaRPr lang="zh-CN" altLang="zh-CN" dirty="0">
              <a:latin typeface="华文楷体" panose="02010600040101010101" pitchFamily="2" charset="-122"/>
              <a:ea typeface="华文楷体" panose="02010600040101010101" pitchFamily="2" charset="-122"/>
            </a:endParaRPr>
          </a:p>
          <a:p>
            <a:r>
              <a:rPr lang="zh-CN" altLang="zh-CN" dirty="0">
                <a:latin typeface="华文楷体" panose="02010600040101010101" pitchFamily="2" charset="-122"/>
                <a:ea typeface="华文楷体" panose="02010600040101010101" pitchFamily="2" charset="-122"/>
              </a:rPr>
              <a:t>操作系统：</a:t>
            </a:r>
            <a:r>
              <a:rPr lang="en-US" altLang="zh-CN" dirty="0">
                <a:latin typeface="华文楷体" panose="02010600040101010101" pitchFamily="2" charset="-122"/>
                <a:ea typeface="华文楷体" panose="02010600040101010101" pitchFamily="2" charset="-122"/>
              </a:rPr>
              <a:t>Windows 10</a:t>
            </a:r>
            <a:r>
              <a:rPr lang="zh-CN" altLang="zh-CN"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Linux</a:t>
            </a:r>
            <a:r>
              <a:rPr lang="zh-CN" altLang="zh-CN" dirty="0">
                <a:latin typeface="华文楷体" panose="02010600040101010101" pitchFamily="2" charset="-122"/>
                <a:ea typeface="华文楷体" panose="02010600040101010101" pitchFamily="2" charset="-122"/>
              </a:rPr>
              <a:t>，</a:t>
            </a:r>
            <a:r>
              <a:rPr lang="en-US" altLang="zh-CN" dirty="0" err="1">
                <a:latin typeface="华文楷体" panose="02010600040101010101" pitchFamily="2" charset="-122"/>
                <a:ea typeface="华文楷体" panose="02010600040101010101" pitchFamily="2" charset="-122"/>
              </a:rPr>
              <a:t>ios</a:t>
            </a:r>
            <a:endParaRPr lang="zh-CN" altLang="zh-CN" dirty="0">
              <a:latin typeface="华文楷体" panose="02010600040101010101" pitchFamily="2" charset="-122"/>
              <a:ea typeface="华文楷体" panose="02010600040101010101" pitchFamily="2" charset="-122"/>
            </a:endParaRPr>
          </a:p>
          <a:p>
            <a:r>
              <a:rPr lang="zh-CN" altLang="zh-CN" dirty="0">
                <a:latin typeface="华文楷体" panose="02010600040101010101" pitchFamily="2" charset="-122"/>
                <a:ea typeface="华文楷体" panose="02010600040101010101" pitchFamily="2" charset="-122"/>
              </a:rPr>
              <a:t>开发语言：</a:t>
            </a:r>
            <a:r>
              <a:rPr lang="en-US" altLang="zh-CN" dirty="0">
                <a:latin typeface="华文楷体" panose="02010600040101010101" pitchFamily="2" charset="-122"/>
                <a:ea typeface="华文楷体" panose="02010600040101010101" pitchFamily="2" charset="-122"/>
              </a:rPr>
              <a:t>JavaScript</a:t>
            </a:r>
            <a:r>
              <a:rPr lang="zh-CN" altLang="zh-CN"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MySQL</a:t>
            </a:r>
            <a:r>
              <a:rPr lang="zh-CN" altLang="zh-CN" dirty="0">
                <a:latin typeface="华文楷体" panose="02010600040101010101" pitchFamily="2" charset="-122"/>
                <a:ea typeface="华文楷体" panose="02010600040101010101" pitchFamily="2" charset="-122"/>
              </a:rPr>
              <a:t>数据库</a:t>
            </a:r>
          </a:p>
          <a:p>
            <a:pPr algn="ctr">
              <a:lnSpc>
                <a:spcPct val="120000"/>
              </a:lnSpc>
              <a:buFont typeface="Arial" pitchFamily="34" charset="0"/>
              <a:buNone/>
            </a:pPr>
            <a:endParaRPr lang="en-US" altLang="zh-CN"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745379953"/>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90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par>
                                <p:cTn id="8" presetID="10" presetClass="entr" presetSubtype="0" fill="hold" grpId="0" nodeType="withEffect">
                                  <p:stCondLst>
                                    <p:cond delay="1200"/>
                                  </p:stCondLst>
                                  <p:childTnLst>
                                    <p:set>
                                      <p:cBhvr>
                                        <p:cTn id="9" dur="1" fill="hold">
                                          <p:stCondLst>
                                            <p:cond delay="0"/>
                                          </p:stCondLst>
                                        </p:cTn>
                                        <p:tgtEl>
                                          <p:spTgt spid="49"/>
                                        </p:tgtEl>
                                        <p:attrNameLst>
                                          <p:attrName>style.visibility</p:attrName>
                                        </p:attrNameLst>
                                      </p:cBhvr>
                                      <p:to>
                                        <p:strVal val="visible"/>
                                      </p:to>
                                    </p:set>
                                    <p:animEffect transition="in" filter="fade">
                                      <p:cBhvr>
                                        <p:cTn id="10" dur="500"/>
                                        <p:tgtEl>
                                          <p:spTgt spid="49"/>
                                        </p:tgtEl>
                                      </p:cBhvr>
                                    </p:animEffect>
                                  </p:childTnLst>
                                </p:cTn>
                              </p:par>
                              <p:par>
                                <p:cTn id="11" presetID="10" presetClass="entr" presetSubtype="0" fill="hold" grpId="0" nodeType="withEffect">
                                  <p:stCondLst>
                                    <p:cond delay="240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500"/>
                                        <p:tgtEl>
                                          <p:spTgt spid="54"/>
                                        </p:tgtEl>
                                      </p:cBhvr>
                                    </p:animEffect>
                                  </p:childTnLst>
                                </p:cTn>
                              </p:par>
                              <p:par>
                                <p:cTn id="14" presetID="10" presetClass="entr" presetSubtype="0" fill="hold" grpId="0" nodeType="withEffect">
                                  <p:stCondLst>
                                    <p:cond delay="1200"/>
                                  </p:stCondLst>
                                  <p:childTnLst>
                                    <p:set>
                                      <p:cBhvr>
                                        <p:cTn id="15" dur="1" fill="hold">
                                          <p:stCondLst>
                                            <p:cond delay="0"/>
                                          </p:stCondLst>
                                        </p:cTn>
                                        <p:tgtEl>
                                          <p:spTgt spid="36944"/>
                                        </p:tgtEl>
                                        <p:attrNameLst>
                                          <p:attrName>style.visibility</p:attrName>
                                        </p:attrNameLst>
                                      </p:cBhvr>
                                      <p:to>
                                        <p:strVal val="visible"/>
                                      </p:to>
                                    </p:set>
                                    <p:animEffect transition="in" filter="fade">
                                      <p:cBhvr>
                                        <p:cTn id="16" dur="500"/>
                                        <p:tgtEl>
                                          <p:spTgt spid="36944"/>
                                        </p:tgtEl>
                                      </p:cBhvr>
                                    </p:animEffect>
                                  </p:childTnLst>
                                </p:cTn>
                              </p:par>
                              <p:par>
                                <p:cTn id="17" presetID="10" presetClass="entr" presetSubtype="0" fill="hold" grpId="0" nodeType="withEffect">
                                  <p:stCondLst>
                                    <p:cond delay="1800"/>
                                  </p:stCondLst>
                                  <p:childTnLst>
                                    <p:set>
                                      <p:cBhvr>
                                        <p:cTn id="18" dur="1" fill="hold">
                                          <p:stCondLst>
                                            <p:cond delay="0"/>
                                          </p:stCondLst>
                                        </p:cTn>
                                        <p:tgtEl>
                                          <p:spTgt spid="36957"/>
                                        </p:tgtEl>
                                        <p:attrNameLst>
                                          <p:attrName>style.visibility</p:attrName>
                                        </p:attrNameLst>
                                      </p:cBhvr>
                                      <p:to>
                                        <p:strVal val="visible"/>
                                      </p:to>
                                    </p:set>
                                    <p:animEffect transition="in" filter="fade">
                                      <p:cBhvr>
                                        <p:cTn id="19" dur="500"/>
                                        <p:tgtEl>
                                          <p:spTgt spid="36957"/>
                                        </p:tgtEl>
                                      </p:cBhvr>
                                    </p:animEffect>
                                  </p:childTnLst>
                                </p:cTn>
                              </p:par>
                              <p:par>
                                <p:cTn id="20" presetID="10" presetClass="entr" presetSubtype="0" fill="hold" grpId="0" nodeType="withEffect">
                                  <p:stCondLst>
                                    <p:cond delay="2100"/>
                                  </p:stCondLst>
                                  <p:childTnLst>
                                    <p:set>
                                      <p:cBhvr>
                                        <p:cTn id="21" dur="1" fill="hold">
                                          <p:stCondLst>
                                            <p:cond delay="0"/>
                                          </p:stCondLst>
                                        </p:cTn>
                                        <p:tgtEl>
                                          <p:spTgt spid="36943"/>
                                        </p:tgtEl>
                                        <p:attrNameLst>
                                          <p:attrName>style.visibility</p:attrName>
                                        </p:attrNameLst>
                                      </p:cBhvr>
                                      <p:to>
                                        <p:strVal val="visible"/>
                                      </p:to>
                                    </p:set>
                                    <p:animEffect transition="in" filter="fade">
                                      <p:cBhvr>
                                        <p:cTn id="22" dur="500"/>
                                        <p:tgtEl>
                                          <p:spTgt spid="3694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6956"/>
                                        </p:tgtEl>
                                        <p:attrNameLst>
                                          <p:attrName>style.visibility</p:attrName>
                                        </p:attrNameLst>
                                      </p:cBhvr>
                                      <p:to>
                                        <p:strVal val="visible"/>
                                      </p:to>
                                    </p:set>
                                    <p:animEffect transition="in" filter="fade">
                                      <p:cBhvr>
                                        <p:cTn id="27" dur="500"/>
                                        <p:tgtEl>
                                          <p:spTgt spid="36956"/>
                                        </p:tgtEl>
                                      </p:cBhvr>
                                    </p:animEffect>
                                  </p:childTnLst>
                                </p:cTn>
                              </p:par>
                              <p:par>
                                <p:cTn id="28" presetID="10" presetClass="entr" presetSubtype="0" fill="hold" grpId="0" nodeType="withEffect">
                                  <p:stCondLst>
                                    <p:cond delay="300"/>
                                  </p:stCondLst>
                                  <p:childTnLst>
                                    <p:set>
                                      <p:cBhvr>
                                        <p:cTn id="29" dur="1" fill="hold">
                                          <p:stCondLst>
                                            <p:cond delay="0"/>
                                          </p:stCondLst>
                                        </p:cTn>
                                        <p:tgtEl>
                                          <p:spTgt spid="36942"/>
                                        </p:tgtEl>
                                        <p:attrNameLst>
                                          <p:attrName>style.visibility</p:attrName>
                                        </p:attrNameLst>
                                      </p:cBhvr>
                                      <p:to>
                                        <p:strVal val="visible"/>
                                      </p:to>
                                    </p:set>
                                    <p:animEffect transition="in" filter="fade">
                                      <p:cBhvr>
                                        <p:cTn id="30" dur="500"/>
                                        <p:tgtEl>
                                          <p:spTgt spid="36942"/>
                                        </p:tgtEl>
                                      </p:cBhvr>
                                    </p:animEffect>
                                  </p:childTnLst>
                                </p:cTn>
                              </p:par>
                              <p:par>
                                <p:cTn id="31" presetID="10" presetClass="entr" presetSubtype="0" fill="hold" grpId="0" nodeType="withEffect">
                                  <p:stCondLst>
                                    <p:cond delay="900"/>
                                  </p:stCondLst>
                                  <p:childTnLst>
                                    <p:set>
                                      <p:cBhvr>
                                        <p:cTn id="32" dur="1" fill="hold">
                                          <p:stCondLst>
                                            <p:cond delay="0"/>
                                          </p:stCondLst>
                                        </p:cTn>
                                        <p:tgtEl>
                                          <p:spTgt spid="36955"/>
                                        </p:tgtEl>
                                        <p:attrNameLst>
                                          <p:attrName>style.visibility</p:attrName>
                                        </p:attrNameLst>
                                      </p:cBhvr>
                                      <p:to>
                                        <p:strVal val="visible"/>
                                      </p:to>
                                    </p:set>
                                    <p:animEffect transition="in" filter="fade">
                                      <p:cBhvr>
                                        <p:cTn id="33" dur="500"/>
                                        <p:tgtEl>
                                          <p:spTgt spid="369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9" grpId="0"/>
      <p:bldP spid="54" grpId="0" animBg="1"/>
      <p:bldP spid="36944" grpId="0" animBg="1"/>
      <p:bldP spid="36957" grpId="0"/>
      <p:bldP spid="36943" grpId="0" animBg="1"/>
      <p:bldP spid="36956" grpId="0"/>
      <p:bldP spid="36942" grpId="0" animBg="1" autoUpdateAnimBg="0"/>
      <p:bldP spid="3695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71" name="PA_任意多边形 11"/>
          <p:cNvSpPr>
            <a:spLocks/>
          </p:cNvSpPr>
          <p:nvPr>
            <p:custDataLst>
              <p:tags r:id="rId1"/>
            </p:custDataLst>
          </p:nvPr>
        </p:nvSpPr>
        <p:spPr bwMode="auto">
          <a:xfrm>
            <a:off x="755651" y="2642735"/>
            <a:ext cx="2085975" cy="503393"/>
          </a:xfrm>
          <a:custGeom>
            <a:avLst/>
            <a:gdLst>
              <a:gd name="T0" fmla="*/ 856 w 878"/>
              <a:gd name="T1" fmla="*/ 33 h 210"/>
              <a:gd name="T2" fmla="*/ 418 w 878"/>
              <a:gd name="T3" fmla="*/ 33 h 210"/>
              <a:gd name="T4" fmla="*/ 396 w 878"/>
              <a:gd name="T5" fmla="*/ 0 h 210"/>
              <a:gd name="T6" fmla="*/ 375 w 878"/>
              <a:gd name="T7" fmla="*/ 33 h 210"/>
              <a:gd name="T8" fmla="*/ 22 w 878"/>
              <a:gd name="T9" fmla="*/ 33 h 210"/>
              <a:gd name="T10" fmla="*/ 0 w 878"/>
              <a:gd name="T11" fmla="*/ 56 h 210"/>
              <a:gd name="T12" fmla="*/ 0 w 878"/>
              <a:gd name="T13" fmla="*/ 187 h 210"/>
              <a:gd name="T14" fmla="*/ 22 w 878"/>
              <a:gd name="T15" fmla="*/ 210 h 210"/>
              <a:gd name="T16" fmla="*/ 856 w 878"/>
              <a:gd name="T17" fmla="*/ 210 h 210"/>
              <a:gd name="T18" fmla="*/ 878 w 878"/>
              <a:gd name="T19" fmla="*/ 187 h 210"/>
              <a:gd name="T20" fmla="*/ 878 w 878"/>
              <a:gd name="T21" fmla="*/ 56 h 210"/>
              <a:gd name="T22" fmla="*/ 856 w 878"/>
              <a:gd name="T23" fmla="*/ 33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8" h="210">
                <a:moveTo>
                  <a:pt x="856" y="33"/>
                </a:moveTo>
                <a:cubicBezTo>
                  <a:pt x="418" y="33"/>
                  <a:pt x="418" y="33"/>
                  <a:pt x="418" y="33"/>
                </a:cubicBezTo>
                <a:cubicBezTo>
                  <a:pt x="396" y="0"/>
                  <a:pt x="396" y="0"/>
                  <a:pt x="396" y="0"/>
                </a:cubicBezTo>
                <a:cubicBezTo>
                  <a:pt x="375" y="33"/>
                  <a:pt x="375" y="33"/>
                  <a:pt x="375" y="33"/>
                </a:cubicBezTo>
                <a:cubicBezTo>
                  <a:pt x="22" y="33"/>
                  <a:pt x="22" y="33"/>
                  <a:pt x="22" y="33"/>
                </a:cubicBezTo>
                <a:cubicBezTo>
                  <a:pt x="10" y="33"/>
                  <a:pt x="0" y="43"/>
                  <a:pt x="0" y="56"/>
                </a:cubicBezTo>
                <a:cubicBezTo>
                  <a:pt x="0" y="187"/>
                  <a:pt x="0" y="187"/>
                  <a:pt x="0" y="187"/>
                </a:cubicBezTo>
                <a:cubicBezTo>
                  <a:pt x="0" y="200"/>
                  <a:pt x="10" y="210"/>
                  <a:pt x="22" y="210"/>
                </a:cubicBezTo>
                <a:cubicBezTo>
                  <a:pt x="856" y="210"/>
                  <a:pt x="856" y="210"/>
                  <a:pt x="856" y="210"/>
                </a:cubicBezTo>
                <a:cubicBezTo>
                  <a:pt x="868" y="210"/>
                  <a:pt x="878" y="200"/>
                  <a:pt x="878" y="187"/>
                </a:cubicBezTo>
                <a:cubicBezTo>
                  <a:pt x="878" y="56"/>
                  <a:pt x="878" y="56"/>
                  <a:pt x="878" y="56"/>
                </a:cubicBezTo>
                <a:cubicBezTo>
                  <a:pt x="878" y="43"/>
                  <a:pt x="868" y="33"/>
                  <a:pt x="856" y="33"/>
                </a:cubicBezTo>
                <a:close/>
              </a:path>
            </a:pathLst>
          </a:custGeom>
          <a:solidFill>
            <a:schemeClr val="accent2"/>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solidFill>
                <a:schemeClr val="lt1"/>
              </a:solidFill>
              <a:latin typeface="微软雅黑 Light" panose="020B0502040204020203" pitchFamily="34" charset="-122"/>
              <a:ea typeface="微软雅黑 Light" panose="020B0502040204020203" pitchFamily="34" charset="-122"/>
            </a:endParaRPr>
          </a:p>
        </p:txBody>
      </p:sp>
      <p:sp>
        <p:nvSpPr>
          <p:cNvPr id="15372" name="PA_任意多边形 12"/>
          <p:cNvSpPr>
            <a:spLocks/>
          </p:cNvSpPr>
          <p:nvPr>
            <p:custDataLst>
              <p:tags r:id="rId2"/>
            </p:custDataLst>
          </p:nvPr>
        </p:nvSpPr>
        <p:spPr bwMode="auto">
          <a:xfrm>
            <a:off x="2622550" y="2722134"/>
            <a:ext cx="2089150" cy="503393"/>
          </a:xfrm>
          <a:custGeom>
            <a:avLst/>
            <a:gdLst>
              <a:gd name="T0" fmla="*/ 856 w 879"/>
              <a:gd name="T1" fmla="*/ 0 h 210"/>
              <a:gd name="T2" fmla="*/ 23 w 879"/>
              <a:gd name="T3" fmla="*/ 0 h 210"/>
              <a:gd name="T4" fmla="*/ 0 w 879"/>
              <a:gd name="T5" fmla="*/ 23 h 210"/>
              <a:gd name="T6" fmla="*/ 0 w 879"/>
              <a:gd name="T7" fmla="*/ 154 h 210"/>
              <a:gd name="T8" fmla="*/ 23 w 879"/>
              <a:gd name="T9" fmla="*/ 177 h 210"/>
              <a:gd name="T10" fmla="*/ 397 w 879"/>
              <a:gd name="T11" fmla="*/ 177 h 210"/>
              <a:gd name="T12" fmla="*/ 418 w 879"/>
              <a:gd name="T13" fmla="*/ 210 h 210"/>
              <a:gd name="T14" fmla="*/ 440 w 879"/>
              <a:gd name="T15" fmla="*/ 177 h 210"/>
              <a:gd name="T16" fmla="*/ 856 w 879"/>
              <a:gd name="T17" fmla="*/ 177 h 210"/>
              <a:gd name="T18" fmla="*/ 879 w 879"/>
              <a:gd name="T19" fmla="*/ 154 h 210"/>
              <a:gd name="T20" fmla="*/ 879 w 879"/>
              <a:gd name="T21" fmla="*/ 23 h 210"/>
              <a:gd name="T22" fmla="*/ 856 w 879"/>
              <a:gd name="T23"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9" h="210">
                <a:moveTo>
                  <a:pt x="856" y="0"/>
                </a:moveTo>
                <a:cubicBezTo>
                  <a:pt x="23" y="0"/>
                  <a:pt x="23" y="0"/>
                  <a:pt x="23" y="0"/>
                </a:cubicBezTo>
                <a:cubicBezTo>
                  <a:pt x="10" y="0"/>
                  <a:pt x="0" y="10"/>
                  <a:pt x="0" y="23"/>
                </a:cubicBezTo>
                <a:cubicBezTo>
                  <a:pt x="0" y="154"/>
                  <a:pt x="0" y="154"/>
                  <a:pt x="0" y="154"/>
                </a:cubicBezTo>
                <a:cubicBezTo>
                  <a:pt x="0" y="167"/>
                  <a:pt x="10" y="177"/>
                  <a:pt x="23" y="177"/>
                </a:cubicBezTo>
                <a:cubicBezTo>
                  <a:pt x="397" y="177"/>
                  <a:pt x="397" y="177"/>
                  <a:pt x="397" y="177"/>
                </a:cubicBezTo>
                <a:cubicBezTo>
                  <a:pt x="418" y="210"/>
                  <a:pt x="418" y="210"/>
                  <a:pt x="418" y="210"/>
                </a:cubicBezTo>
                <a:cubicBezTo>
                  <a:pt x="440" y="177"/>
                  <a:pt x="440" y="177"/>
                  <a:pt x="440" y="177"/>
                </a:cubicBezTo>
                <a:cubicBezTo>
                  <a:pt x="856" y="177"/>
                  <a:pt x="856" y="177"/>
                  <a:pt x="856" y="177"/>
                </a:cubicBezTo>
                <a:cubicBezTo>
                  <a:pt x="869" y="177"/>
                  <a:pt x="879" y="167"/>
                  <a:pt x="879" y="154"/>
                </a:cubicBezTo>
                <a:cubicBezTo>
                  <a:pt x="879" y="23"/>
                  <a:pt x="879" y="23"/>
                  <a:pt x="879" y="23"/>
                </a:cubicBezTo>
                <a:cubicBezTo>
                  <a:pt x="879" y="10"/>
                  <a:pt x="869" y="0"/>
                  <a:pt x="856" y="0"/>
                </a:cubicBezTo>
                <a:close/>
              </a:path>
            </a:pathLst>
          </a:custGeom>
          <a:solidFill>
            <a:schemeClr val="accent3"/>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solidFill>
                <a:schemeClr val="lt1"/>
              </a:solidFill>
              <a:latin typeface="微软雅黑 Light" panose="020B0502040204020203" pitchFamily="34" charset="-122"/>
              <a:ea typeface="微软雅黑 Light" panose="020B0502040204020203" pitchFamily="34" charset="-122"/>
            </a:endParaRPr>
          </a:p>
        </p:txBody>
      </p:sp>
      <p:sp>
        <p:nvSpPr>
          <p:cNvPr id="15373" name="PA_任意多边形 13"/>
          <p:cNvSpPr>
            <a:spLocks/>
          </p:cNvSpPr>
          <p:nvPr>
            <p:custDataLst>
              <p:tags r:id="rId3"/>
            </p:custDataLst>
          </p:nvPr>
        </p:nvSpPr>
        <p:spPr bwMode="auto">
          <a:xfrm>
            <a:off x="4433889" y="2642735"/>
            <a:ext cx="2084387" cy="503393"/>
          </a:xfrm>
          <a:custGeom>
            <a:avLst/>
            <a:gdLst>
              <a:gd name="T0" fmla="*/ 856 w 878"/>
              <a:gd name="T1" fmla="*/ 33 h 210"/>
              <a:gd name="T2" fmla="*/ 418 w 878"/>
              <a:gd name="T3" fmla="*/ 33 h 210"/>
              <a:gd name="T4" fmla="*/ 396 w 878"/>
              <a:gd name="T5" fmla="*/ 0 h 210"/>
              <a:gd name="T6" fmla="*/ 375 w 878"/>
              <a:gd name="T7" fmla="*/ 33 h 210"/>
              <a:gd name="T8" fmla="*/ 22 w 878"/>
              <a:gd name="T9" fmla="*/ 33 h 210"/>
              <a:gd name="T10" fmla="*/ 0 w 878"/>
              <a:gd name="T11" fmla="*/ 56 h 210"/>
              <a:gd name="T12" fmla="*/ 0 w 878"/>
              <a:gd name="T13" fmla="*/ 187 h 210"/>
              <a:gd name="T14" fmla="*/ 22 w 878"/>
              <a:gd name="T15" fmla="*/ 210 h 210"/>
              <a:gd name="T16" fmla="*/ 856 w 878"/>
              <a:gd name="T17" fmla="*/ 210 h 210"/>
              <a:gd name="T18" fmla="*/ 878 w 878"/>
              <a:gd name="T19" fmla="*/ 187 h 210"/>
              <a:gd name="T20" fmla="*/ 878 w 878"/>
              <a:gd name="T21" fmla="*/ 56 h 210"/>
              <a:gd name="T22" fmla="*/ 856 w 878"/>
              <a:gd name="T23" fmla="*/ 33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8" h="210">
                <a:moveTo>
                  <a:pt x="856" y="33"/>
                </a:moveTo>
                <a:cubicBezTo>
                  <a:pt x="418" y="33"/>
                  <a:pt x="418" y="33"/>
                  <a:pt x="418" y="33"/>
                </a:cubicBezTo>
                <a:cubicBezTo>
                  <a:pt x="396" y="0"/>
                  <a:pt x="396" y="0"/>
                  <a:pt x="396" y="0"/>
                </a:cubicBezTo>
                <a:cubicBezTo>
                  <a:pt x="375" y="33"/>
                  <a:pt x="375" y="33"/>
                  <a:pt x="375" y="33"/>
                </a:cubicBezTo>
                <a:cubicBezTo>
                  <a:pt x="22" y="33"/>
                  <a:pt x="22" y="33"/>
                  <a:pt x="22" y="33"/>
                </a:cubicBezTo>
                <a:cubicBezTo>
                  <a:pt x="10" y="33"/>
                  <a:pt x="0" y="43"/>
                  <a:pt x="0" y="56"/>
                </a:cubicBezTo>
                <a:cubicBezTo>
                  <a:pt x="0" y="187"/>
                  <a:pt x="0" y="187"/>
                  <a:pt x="0" y="187"/>
                </a:cubicBezTo>
                <a:cubicBezTo>
                  <a:pt x="0" y="200"/>
                  <a:pt x="10" y="210"/>
                  <a:pt x="22" y="210"/>
                </a:cubicBezTo>
                <a:cubicBezTo>
                  <a:pt x="856" y="210"/>
                  <a:pt x="856" y="210"/>
                  <a:pt x="856" y="210"/>
                </a:cubicBezTo>
                <a:cubicBezTo>
                  <a:pt x="868" y="210"/>
                  <a:pt x="878" y="200"/>
                  <a:pt x="878" y="187"/>
                </a:cubicBezTo>
                <a:cubicBezTo>
                  <a:pt x="878" y="56"/>
                  <a:pt x="878" y="56"/>
                  <a:pt x="878" y="56"/>
                </a:cubicBezTo>
                <a:cubicBezTo>
                  <a:pt x="878" y="43"/>
                  <a:pt x="868" y="33"/>
                  <a:pt x="856" y="33"/>
                </a:cubicBezTo>
                <a:close/>
              </a:path>
            </a:pathLst>
          </a:cu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solidFill>
                <a:schemeClr val="lt1"/>
              </a:solidFill>
              <a:latin typeface="微软雅黑 Light" panose="020B0502040204020203" pitchFamily="34" charset="-122"/>
              <a:ea typeface="微软雅黑 Light" panose="020B0502040204020203" pitchFamily="34" charset="-122"/>
            </a:endParaRPr>
          </a:p>
        </p:txBody>
      </p:sp>
      <p:sp>
        <p:nvSpPr>
          <p:cNvPr id="15374" name="PA_任意多边形 14"/>
          <p:cNvSpPr>
            <a:spLocks/>
          </p:cNvSpPr>
          <p:nvPr>
            <p:custDataLst>
              <p:tags r:id="rId4"/>
            </p:custDataLst>
          </p:nvPr>
        </p:nvSpPr>
        <p:spPr bwMode="auto">
          <a:xfrm>
            <a:off x="6300192" y="2732457"/>
            <a:ext cx="2085975" cy="503393"/>
          </a:xfrm>
          <a:custGeom>
            <a:avLst/>
            <a:gdLst>
              <a:gd name="T0" fmla="*/ 856 w 878"/>
              <a:gd name="T1" fmla="*/ 0 h 210"/>
              <a:gd name="T2" fmla="*/ 22 w 878"/>
              <a:gd name="T3" fmla="*/ 0 h 210"/>
              <a:gd name="T4" fmla="*/ 0 w 878"/>
              <a:gd name="T5" fmla="*/ 23 h 210"/>
              <a:gd name="T6" fmla="*/ 0 w 878"/>
              <a:gd name="T7" fmla="*/ 154 h 210"/>
              <a:gd name="T8" fmla="*/ 22 w 878"/>
              <a:gd name="T9" fmla="*/ 177 h 210"/>
              <a:gd name="T10" fmla="*/ 396 w 878"/>
              <a:gd name="T11" fmla="*/ 177 h 210"/>
              <a:gd name="T12" fmla="*/ 417 w 878"/>
              <a:gd name="T13" fmla="*/ 210 h 210"/>
              <a:gd name="T14" fmla="*/ 439 w 878"/>
              <a:gd name="T15" fmla="*/ 177 h 210"/>
              <a:gd name="T16" fmla="*/ 856 w 878"/>
              <a:gd name="T17" fmla="*/ 177 h 210"/>
              <a:gd name="T18" fmla="*/ 878 w 878"/>
              <a:gd name="T19" fmla="*/ 154 h 210"/>
              <a:gd name="T20" fmla="*/ 878 w 878"/>
              <a:gd name="T21" fmla="*/ 23 h 210"/>
              <a:gd name="T22" fmla="*/ 856 w 878"/>
              <a:gd name="T23"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8" h="210">
                <a:moveTo>
                  <a:pt x="856" y="0"/>
                </a:moveTo>
                <a:cubicBezTo>
                  <a:pt x="22" y="0"/>
                  <a:pt x="22" y="0"/>
                  <a:pt x="22" y="0"/>
                </a:cubicBezTo>
                <a:cubicBezTo>
                  <a:pt x="10" y="0"/>
                  <a:pt x="0" y="10"/>
                  <a:pt x="0" y="23"/>
                </a:cubicBezTo>
                <a:cubicBezTo>
                  <a:pt x="0" y="154"/>
                  <a:pt x="0" y="154"/>
                  <a:pt x="0" y="154"/>
                </a:cubicBezTo>
                <a:cubicBezTo>
                  <a:pt x="0" y="167"/>
                  <a:pt x="10" y="177"/>
                  <a:pt x="22" y="177"/>
                </a:cubicBezTo>
                <a:cubicBezTo>
                  <a:pt x="396" y="177"/>
                  <a:pt x="396" y="177"/>
                  <a:pt x="396" y="177"/>
                </a:cubicBezTo>
                <a:cubicBezTo>
                  <a:pt x="417" y="210"/>
                  <a:pt x="417" y="210"/>
                  <a:pt x="417" y="210"/>
                </a:cubicBezTo>
                <a:cubicBezTo>
                  <a:pt x="439" y="177"/>
                  <a:pt x="439" y="177"/>
                  <a:pt x="439" y="177"/>
                </a:cubicBezTo>
                <a:cubicBezTo>
                  <a:pt x="856" y="177"/>
                  <a:pt x="856" y="177"/>
                  <a:pt x="856" y="177"/>
                </a:cubicBezTo>
                <a:cubicBezTo>
                  <a:pt x="868" y="177"/>
                  <a:pt x="878" y="167"/>
                  <a:pt x="878" y="154"/>
                </a:cubicBezTo>
                <a:cubicBezTo>
                  <a:pt x="878" y="23"/>
                  <a:pt x="878" y="23"/>
                  <a:pt x="878" y="23"/>
                </a:cubicBezTo>
                <a:cubicBezTo>
                  <a:pt x="878" y="10"/>
                  <a:pt x="868" y="0"/>
                  <a:pt x="856" y="0"/>
                </a:cubicBezTo>
                <a:close/>
              </a:path>
            </a:pathLst>
          </a:custGeom>
          <a:solidFill>
            <a:schemeClr val="accent5"/>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solidFill>
                <a:schemeClr val="lt1"/>
              </a:solidFill>
              <a:latin typeface="微软雅黑 Light" panose="020B0502040204020203" pitchFamily="34" charset="-122"/>
              <a:ea typeface="微软雅黑 Light" panose="020B0502040204020203" pitchFamily="34" charset="-122"/>
            </a:endParaRPr>
          </a:p>
        </p:txBody>
      </p:sp>
      <p:grpSp>
        <p:nvGrpSpPr>
          <p:cNvPr id="15375" name="PA_淘宝店chenying0907 15"/>
          <p:cNvGrpSpPr>
            <a:grpSpLocks/>
          </p:cNvGrpSpPr>
          <p:nvPr>
            <p:custDataLst>
              <p:tags r:id="rId5"/>
            </p:custDataLst>
          </p:nvPr>
        </p:nvGrpSpPr>
        <p:grpSpPr bwMode="auto">
          <a:xfrm>
            <a:off x="4611688" y="2841234"/>
            <a:ext cx="152400" cy="190559"/>
            <a:chOff x="0" y="0"/>
            <a:chExt cx="96" cy="120"/>
          </a:xfrm>
        </p:grpSpPr>
        <p:sp>
          <p:nvSpPr>
            <p:cNvPr id="15376" name="淘宝店chenying0907 16"/>
            <p:cNvSpPr>
              <a:spLocks noEditPoints="1"/>
            </p:cNvSpPr>
            <p:nvPr/>
          </p:nvSpPr>
          <p:spPr bwMode="auto">
            <a:xfrm>
              <a:off x="0" y="0"/>
              <a:ext cx="96" cy="120"/>
            </a:xfrm>
            <a:custGeom>
              <a:avLst/>
              <a:gdLst>
                <a:gd name="T0" fmla="*/ 0 w 96"/>
                <a:gd name="T1" fmla="*/ 0 h 120"/>
                <a:gd name="T2" fmla="*/ 0 w 96"/>
                <a:gd name="T3" fmla="*/ 120 h 120"/>
                <a:gd name="T4" fmla="*/ 66 w 96"/>
                <a:gd name="T5" fmla="*/ 120 h 120"/>
                <a:gd name="T6" fmla="*/ 96 w 96"/>
                <a:gd name="T7" fmla="*/ 89 h 120"/>
                <a:gd name="T8" fmla="*/ 96 w 96"/>
                <a:gd name="T9" fmla="*/ 0 h 120"/>
                <a:gd name="T10" fmla="*/ 0 w 96"/>
                <a:gd name="T11" fmla="*/ 0 h 120"/>
                <a:gd name="T12" fmla="*/ 9 w 96"/>
                <a:gd name="T13" fmla="*/ 11 h 120"/>
                <a:gd name="T14" fmla="*/ 86 w 96"/>
                <a:gd name="T15" fmla="*/ 11 h 120"/>
                <a:gd name="T16" fmla="*/ 86 w 96"/>
                <a:gd name="T17" fmla="*/ 82 h 120"/>
                <a:gd name="T18" fmla="*/ 60 w 96"/>
                <a:gd name="T19" fmla="*/ 82 h 120"/>
                <a:gd name="T20" fmla="*/ 60 w 96"/>
                <a:gd name="T21" fmla="*/ 109 h 120"/>
                <a:gd name="T22" fmla="*/ 9 w 96"/>
                <a:gd name="T23" fmla="*/ 109 h 120"/>
                <a:gd name="T24" fmla="*/ 9 w 96"/>
                <a:gd name="T25" fmla="*/ 11 h 120"/>
                <a:gd name="T26" fmla="*/ 80 w 96"/>
                <a:gd name="T27" fmla="*/ 92 h 120"/>
                <a:gd name="T28" fmla="*/ 69 w 96"/>
                <a:gd name="T29" fmla="*/ 101 h 120"/>
                <a:gd name="T30" fmla="*/ 69 w 96"/>
                <a:gd name="T31" fmla="*/ 92 h 120"/>
                <a:gd name="T32" fmla="*/ 80 w 96"/>
                <a:gd name="T33" fmla="*/ 9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6" h="120">
                  <a:moveTo>
                    <a:pt x="0" y="0"/>
                  </a:moveTo>
                  <a:lnTo>
                    <a:pt x="0" y="120"/>
                  </a:lnTo>
                  <a:lnTo>
                    <a:pt x="66" y="120"/>
                  </a:lnTo>
                  <a:lnTo>
                    <a:pt x="96" y="89"/>
                  </a:lnTo>
                  <a:lnTo>
                    <a:pt x="96" y="0"/>
                  </a:lnTo>
                  <a:lnTo>
                    <a:pt x="0" y="0"/>
                  </a:lnTo>
                  <a:close/>
                  <a:moveTo>
                    <a:pt x="9" y="11"/>
                  </a:moveTo>
                  <a:lnTo>
                    <a:pt x="86" y="11"/>
                  </a:lnTo>
                  <a:lnTo>
                    <a:pt x="86" y="82"/>
                  </a:lnTo>
                  <a:lnTo>
                    <a:pt x="60" y="82"/>
                  </a:lnTo>
                  <a:lnTo>
                    <a:pt x="60" y="109"/>
                  </a:lnTo>
                  <a:lnTo>
                    <a:pt x="9" y="109"/>
                  </a:lnTo>
                  <a:lnTo>
                    <a:pt x="9" y="11"/>
                  </a:lnTo>
                  <a:close/>
                  <a:moveTo>
                    <a:pt x="80" y="92"/>
                  </a:moveTo>
                  <a:lnTo>
                    <a:pt x="69" y="101"/>
                  </a:lnTo>
                  <a:lnTo>
                    <a:pt x="69" y="92"/>
                  </a:lnTo>
                  <a:lnTo>
                    <a:pt x="80" y="9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15377" name="Rectangle 17"/>
            <p:cNvSpPr>
              <a:spLocks noChangeArrowheads="1"/>
            </p:cNvSpPr>
            <p:nvPr/>
          </p:nvSpPr>
          <p:spPr bwMode="auto">
            <a:xfrm>
              <a:off x="27" y="33"/>
              <a:ext cx="42" cy="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schemeClr val="bg1">
                    <a:lumMod val="50000"/>
                  </a:schemeClr>
                </a:solidFill>
              </a:endParaRPr>
            </a:p>
          </p:txBody>
        </p:sp>
        <p:sp>
          <p:nvSpPr>
            <p:cNvPr id="15378" name="Rectangle 18"/>
            <p:cNvSpPr>
              <a:spLocks noChangeArrowheads="1"/>
            </p:cNvSpPr>
            <p:nvPr/>
          </p:nvSpPr>
          <p:spPr bwMode="auto">
            <a:xfrm>
              <a:off x="27" y="61"/>
              <a:ext cx="27" cy="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schemeClr val="bg1">
                    <a:lumMod val="50000"/>
                  </a:schemeClr>
                </a:solidFill>
              </a:endParaRPr>
            </a:p>
          </p:txBody>
        </p:sp>
      </p:grpSp>
      <p:grpSp>
        <p:nvGrpSpPr>
          <p:cNvPr id="15379" name="PA_淘宝店chenying0907 19"/>
          <p:cNvGrpSpPr>
            <a:grpSpLocks/>
          </p:cNvGrpSpPr>
          <p:nvPr>
            <p:custDataLst>
              <p:tags r:id="rId6"/>
            </p:custDataLst>
          </p:nvPr>
        </p:nvGrpSpPr>
        <p:grpSpPr bwMode="auto">
          <a:xfrm>
            <a:off x="6484939" y="2849173"/>
            <a:ext cx="185737" cy="173091"/>
            <a:chOff x="0" y="0"/>
            <a:chExt cx="117" cy="109"/>
          </a:xfrm>
        </p:grpSpPr>
        <p:sp>
          <p:nvSpPr>
            <p:cNvPr id="15380" name="淘宝店chenying0907 20"/>
            <p:cNvSpPr>
              <a:spLocks noEditPoints="1"/>
            </p:cNvSpPr>
            <p:nvPr/>
          </p:nvSpPr>
          <p:spPr bwMode="auto">
            <a:xfrm>
              <a:off x="0" y="0"/>
              <a:ext cx="117" cy="109"/>
            </a:xfrm>
            <a:custGeom>
              <a:avLst/>
              <a:gdLst>
                <a:gd name="T0" fmla="*/ 100 w 117"/>
                <a:gd name="T1" fmla="*/ 38 h 109"/>
                <a:gd name="T2" fmla="*/ 100 w 117"/>
                <a:gd name="T3" fmla="*/ 0 h 109"/>
                <a:gd name="T4" fmla="*/ 0 w 117"/>
                <a:gd name="T5" fmla="*/ 0 h 109"/>
                <a:gd name="T6" fmla="*/ 0 w 117"/>
                <a:gd name="T7" fmla="*/ 82 h 109"/>
                <a:gd name="T8" fmla="*/ 24 w 117"/>
                <a:gd name="T9" fmla="*/ 82 h 109"/>
                <a:gd name="T10" fmla="*/ 24 w 117"/>
                <a:gd name="T11" fmla="*/ 109 h 109"/>
                <a:gd name="T12" fmla="*/ 54 w 117"/>
                <a:gd name="T13" fmla="*/ 82 h 109"/>
                <a:gd name="T14" fmla="*/ 57 w 117"/>
                <a:gd name="T15" fmla="*/ 82 h 109"/>
                <a:gd name="T16" fmla="*/ 57 w 117"/>
                <a:gd name="T17" fmla="*/ 99 h 109"/>
                <a:gd name="T18" fmla="*/ 60 w 117"/>
                <a:gd name="T19" fmla="*/ 99 h 109"/>
                <a:gd name="T20" fmla="*/ 117 w 117"/>
                <a:gd name="T21" fmla="*/ 99 h 109"/>
                <a:gd name="T22" fmla="*/ 117 w 117"/>
                <a:gd name="T23" fmla="*/ 43 h 109"/>
                <a:gd name="T24" fmla="*/ 117 w 117"/>
                <a:gd name="T25" fmla="*/ 38 h 109"/>
                <a:gd name="T26" fmla="*/ 100 w 117"/>
                <a:gd name="T27" fmla="*/ 38 h 109"/>
                <a:gd name="T28" fmla="*/ 51 w 117"/>
                <a:gd name="T29" fmla="*/ 71 h 109"/>
                <a:gd name="T30" fmla="*/ 34 w 117"/>
                <a:gd name="T31" fmla="*/ 86 h 109"/>
                <a:gd name="T32" fmla="*/ 34 w 117"/>
                <a:gd name="T33" fmla="*/ 71 h 109"/>
                <a:gd name="T34" fmla="*/ 10 w 117"/>
                <a:gd name="T35" fmla="*/ 71 h 109"/>
                <a:gd name="T36" fmla="*/ 10 w 117"/>
                <a:gd name="T37" fmla="*/ 9 h 109"/>
                <a:gd name="T38" fmla="*/ 90 w 117"/>
                <a:gd name="T39" fmla="*/ 9 h 109"/>
                <a:gd name="T40" fmla="*/ 90 w 117"/>
                <a:gd name="T41" fmla="*/ 38 h 109"/>
                <a:gd name="T42" fmla="*/ 57 w 117"/>
                <a:gd name="T43" fmla="*/ 38 h 109"/>
                <a:gd name="T44" fmla="*/ 57 w 117"/>
                <a:gd name="T45" fmla="*/ 71 h 109"/>
                <a:gd name="T46" fmla="*/ 51 w 117"/>
                <a:gd name="T47" fmla="*/ 71 h 109"/>
                <a:gd name="T48" fmla="*/ 108 w 117"/>
                <a:gd name="T49" fmla="*/ 89 h 109"/>
                <a:gd name="T50" fmla="*/ 67 w 117"/>
                <a:gd name="T51" fmla="*/ 89 h 109"/>
                <a:gd name="T52" fmla="*/ 67 w 117"/>
                <a:gd name="T53" fmla="*/ 47 h 109"/>
                <a:gd name="T54" fmla="*/ 108 w 117"/>
                <a:gd name="T55" fmla="*/ 47 h 109"/>
                <a:gd name="T56" fmla="*/ 108 w 117"/>
                <a:gd name="T57" fmla="*/ 8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109">
                  <a:moveTo>
                    <a:pt x="100" y="38"/>
                  </a:moveTo>
                  <a:lnTo>
                    <a:pt x="100" y="0"/>
                  </a:lnTo>
                  <a:lnTo>
                    <a:pt x="0" y="0"/>
                  </a:lnTo>
                  <a:lnTo>
                    <a:pt x="0" y="82"/>
                  </a:lnTo>
                  <a:lnTo>
                    <a:pt x="24" y="82"/>
                  </a:lnTo>
                  <a:lnTo>
                    <a:pt x="24" y="109"/>
                  </a:lnTo>
                  <a:lnTo>
                    <a:pt x="54" y="82"/>
                  </a:lnTo>
                  <a:lnTo>
                    <a:pt x="57" y="82"/>
                  </a:lnTo>
                  <a:lnTo>
                    <a:pt x="57" y="99"/>
                  </a:lnTo>
                  <a:lnTo>
                    <a:pt x="60" y="99"/>
                  </a:lnTo>
                  <a:lnTo>
                    <a:pt x="117" y="99"/>
                  </a:lnTo>
                  <a:lnTo>
                    <a:pt x="117" y="43"/>
                  </a:lnTo>
                  <a:lnTo>
                    <a:pt x="117" y="38"/>
                  </a:lnTo>
                  <a:lnTo>
                    <a:pt x="100" y="38"/>
                  </a:lnTo>
                  <a:close/>
                  <a:moveTo>
                    <a:pt x="51" y="71"/>
                  </a:moveTo>
                  <a:lnTo>
                    <a:pt x="34" y="86"/>
                  </a:lnTo>
                  <a:lnTo>
                    <a:pt x="34" y="71"/>
                  </a:lnTo>
                  <a:lnTo>
                    <a:pt x="10" y="71"/>
                  </a:lnTo>
                  <a:lnTo>
                    <a:pt x="10" y="9"/>
                  </a:lnTo>
                  <a:lnTo>
                    <a:pt x="90" y="9"/>
                  </a:lnTo>
                  <a:lnTo>
                    <a:pt x="90" y="38"/>
                  </a:lnTo>
                  <a:lnTo>
                    <a:pt x="57" y="38"/>
                  </a:lnTo>
                  <a:lnTo>
                    <a:pt x="57" y="71"/>
                  </a:lnTo>
                  <a:lnTo>
                    <a:pt x="51" y="71"/>
                  </a:lnTo>
                  <a:close/>
                  <a:moveTo>
                    <a:pt x="108" y="89"/>
                  </a:moveTo>
                  <a:lnTo>
                    <a:pt x="67" y="89"/>
                  </a:lnTo>
                  <a:lnTo>
                    <a:pt x="67" y="47"/>
                  </a:lnTo>
                  <a:lnTo>
                    <a:pt x="108" y="47"/>
                  </a:lnTo>
                  <a:lnTo>
                    <a:pt x="108" y="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15381" name="Rectangle 21"/>
            <p:cNvSpPr>
              <a:spLocks noChangeArrowheads="1"/>
            </p:cNvSpPr>
            <p:nvPr/>
          </p:nvSpPr>
          <p:spPr bwMode="auto">
            <a:xfrm>
              <a:off x="75" y="64"/>
              <a:ext cx="10" cy="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schemeClr val="bg1">
                    <a:lumMod val="50000"/>
                  </a:schemeClr>
                </a:solidFill>
              </a:endParaRPr>
            </a:p>
          </p:txBody>
        </p:sp>
        <p:sp>
          <p:nvSpPr>
            <p:cNvPr id="15382" name="Rectangle 22"/>
            <p:cNvSpPr>
              <a:spLocks noChangeArrowheads="1"/>
            </p:cNvSpPr>
            <p:nvPr/>
          </p:nvSpPr>
          <p:spPr bwMode="auto">
            <a:xfrm>
              <a:off x="90" y="64"/>
              <a:ext cx="9" cy="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schemeClr val="bg1">
                    <a:lumMod val="50000"/>
                  </a:schemeClr>
                </a:solidFill>
              </a:endParaRPr>
            </a:p>
          </p:txBody>
        </p:sp>
      </p:grpSp>
      <p:grpSp>
        <p:nvGrpSpPr>
          <p:cNvPr id="15383" name="PA_淘宝店chenying0907 23"/>
          <p:cNvGrpSpPr>
            <a:grpSpLocks/>
          </p:cNvGrpSpPr>
          <p:nvPr>
            <p:custDataLst>
              <p:tags r:id="rId7"/>
            </p:custDataLst>
          </p:nvPr>
        </p:nvGrpSpPr>
        <p:grpSpPr bwMode="auto">
          <a:xfrm>
            <a:off x="2771775" y="2842822"/>
            <a:ext cx="185738" cy="187383"/>
            <a:chOff x="0" y="0"/>
            <a:chExt cx="117" cy="118"/>
          </a:xfrm>
        </p:grpSpPr>
        <p:sp>
          <p:nvSpPr>
            <p:cNvPr id="15384" name="淘宝店chenying0907 24"/>
            <p:cNvSpPr>
              <a:spLocks noEditPoints="1"/>
            </p:cNvSpPr>
            <p:nvPr/>
          </p:nvSpPr>
          <p:spPr bwMode="auto">
            <a:xfrm>
              <a:off x="0" y="0"/>
              <a:ext cx="117" cy="118"/>
            </a:xfrm>
            <a:custGeom>
              <a:avLst/>
              <a:gdLst>
                <a:gd name="T0" fmla="*/ 117 w 117"/>
                <a:gd name="T1" fmla="*/ 21 h 118"/>
                <a:gd name="T2" fmla="*/ 107 w 117"/>
                <a:gd name="T3" fmla="*/ 21 h 118"/>
                <a:gd name="T4" fmla="*/ 78 w 117"/>
                <a:gd name="T5" fmla="*/ 21 h 118"/>
                <a:gd name="T6" fmla="*/ 78 w 117"/>
                <a:gd name="T7" fmla="*/ 0 h 118"/>
                <a:gd name="T8" fmla="*/ 39 w 117"/>
                <a:gd name="T9" fmla="*/ 0 h 118"/>
                <a:gd name="T10" fmla="*/ 39 w 117"/>
                <a:gd name="T11" fmla="*/ 21 h 118"/>
                <a:gd name="T12" fmla="*/ 11 w 117"/>
                <a:gd name="T13" fmla="*/ 21 h 118"/>
                <a:gd name="T14" fmla="*/ 0 w 117"/>
                <a:gd name="T15" fmla="*/ 21 h 118"/>
                <a:gd name="T16" fmla="*/ 0 w 117"/>
                <a:gd name="T17" fmla="*/ 31 h 118"/>
                <a:gd name="T18" fmla="*/ 11 w 117"/>
                <a:gd name="T19" fmla="*/ 31 h 118"/>
                <a:gd name="T20" fmla="*/ 11 w 117"/>
                <a:gd name="T21" fmla="*/ 118 h 118"/>
                <a:gd name="T22" fmla="*/ 107 w 117"/>
                <a:gd name="T23" fmla="*/ 118 h 118"/>
                <a:gd name="T24" fmla="*/ 107 w 117"/>
                <a:gd name="T25" fmla="*/ 31 h 118"/>
                <a:gd name="T26" fmla="*/ 117 w 117"/>
                <a:gd name="T27" fmla="*/ 31 h 118"/>
                <a:gd name="T28" fmla="*/ 117 w 117"/>
                <a:gd name="T29" fmla="*/ 21 h 118"/>
                <a:gd name="T30" fmla="*/ 50 w 117"/>
                <a:gd name="T31" fmla="*/ 10 h 118"/>
                <a:gd name="T32" fmla="*/ 68 w 117"/>
                <a:gd name="T33" fmla="*/ 10 h 118"/>
                <a:gd name="T34" fmla="*/ 68 w 117"/>
                <a:gd name="T35" fmla="*/ 21 h 118"/>
                <a:gd name="T36" fmla="*/ 50 w 117"/>
                <a:gd name="T37" fmla="*/ 21 h 118"/>
                <a:gd name="T38" fmla="*/ 50 w 117"/>
                <a:gd name="T39" fmla="*/ 10 h 118"/>
                <a:gd name="T40" fmla="*/ 95 w 117"/>
                <a:gd name="T41" fmla="*/ 105 h 118"/>
                <a:gd name="T42" fmla="*/ 21 w 117"/>
                <a:gd name="T43" fmla="*/ 105 h 118"/>
                <a:gd name="T44" fmla="*/ 21 w 117"/>
                <a:gd name="T45" fmla="*/ 31 h 118"/>
                <a:gd name="T46" fmla="*/ 39 w 117"/>
                <a:gd name="T47" fmla="*/ 31 h 118"/>
                <a:gd name="T48" fmla="*/ 78 w 117"/>
                <a:gd name="T49" fmla="*/ 31 h 118"/>
                <a:gd name="T50" fmla="*/ 95 w 117"/>
                <a:gd name="T51" fmla="*/ 31 h 118"/>
                <a:gd name="T52" fmla="*/ 95 w 117"/>
                <a:gd name="T53" fmla="*/ 10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7" h="118">
                  <a:moveTo>
                    <a:pt x="117" y="21"/>
                  </a:moveTo>
                  <a:lnTo>
                    <a:pt x="107" y="21"/>
                  </a:lnTo>
                  <a:lnTo>
                    <a:pt x="78" y="21"/>
                  </a:lnTo>
                  <a:lnTo>
                    <a:pt x="78" y="0"/>
                  </a:lnTo>
                  <a:lnTo>
                    <a:pt x="39" y="0"/>
                  </a:lnTo>
                  <a:lnTo>
                    <a:pt x="39" y="21"/>
                  </a:lnTo>
                  <a:lnTo>
                    <a:pt x="11" y="21"/>
                  </a:lnTo>
                  <a:lnTo>
                    <a:pt x="0" y="21"/>
                  </a:lnTo>
                  <a:lnTo>
                    <a:pt x="0" y="31"/>
                  </a:lnTo>
                  <a:lnTo>
                    <a:pt x="11" y="31"/>
                  </a:lnTo>
                  <a:lnTo>
                    <a:pt x="11" y="118"/>
                  </a:lnTo>
                  <a:lnTo>
                    <a:pt x="107" y="118"/>
                  </a:lnTo>
                  <a:lnTo>
                    <a:pt x="107" y="31"/>
                  </a:lnTo>
                  <a:lnTo>
                    <a:pt x="117" y="31"/>
                  </a:lnTo>
                  <a:lnTo>
                    <a:pt x="117" y="21"/>
                  </a:lnTo>
                  <a:close/>
                  <a:moveTo>
                    <a:pt x="50" y="10"/>
                  </a:moveTo>
                  <a:lnTo>
                    <a:pt x="68" y="10"/>
                  </a:lnTo>
                  <a:lnTo>
                    <a:pt x="68" y="21"/>
                  </a:lnTo>
                  <a:lnTo>
                    <a:pt x="50" y="21"/>
                  </a:lnTo>
                  <a:lnTo>
                    <a:pt x="50" y="10"/>
                  </a:lnTo>
                  <a:close/>
                  <a:moveTo>
                    <a:pt x="95" y="105"/>
                  </a:moveTo>
                  <a:lnTo>
                    <a:pt x="21" y="105"/>
                  </a:lnTo>
                  <a:lnTo>
                    <a:pt x="21" y="31"/>
                  </a:lnTo>
                  <a:lnTo>
                    <a:pt x="39" y="31"/>
                  </a:lnTo>
                  <a:lnTo>
                    <a:pt x="78" y="31"/>
                  </a:lnTo>
                  <a:lnTo>
                    <a:pt x="95" y="31"/>
                  </a:lnTo>
                  <a:lnTo>
                    <a:pt x="95" y="10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15385" name="Rectangle 25"/>
            <p:cNvSpPr>
              <a:spLocks noChangeArrowheads="1"/>
            </p:cNvSpPr>
            <p:nvPr/>
          </p:nvSpPr>
          <p:spPr bwMode="auto">
            <a:xfrm>
              <a:off x="36" y="48"/>
              <a:ext cx="12"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schemeClr val="bg1">
                    <a:lumMod val="50000"/>
                  </a:schemeClr>
                </a:solidFill>
              </a:endParaRPr>
            </a:p>
          </p:txBody>
        </p:sp>
        <p:sp>
          <p:nvSpPr>
            <p:cNvPr id="15386" name="Rectangle 26"/>
            <p:cNvSpPr>
              <a:spLocks noChangeArrowheads="1"/>
            </p:cNvSpPr>
            <p:nvPr/>
          </p:nvSpPr>
          <p:spPr bwMode="auto">
            <a:xfrm>
              <a:off x="69" y="48"/>
              <a:ext cx="11"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schemeClr val="bg1">
                    <a:lumMod val="50000"/>
                  </a:schemeClr>
                </a:solidFill>
              </a:endParaRPr>
            </a:p>
          </p:txBody>
        </p:sp>
      </p:grpSp>
      <p:grpSp>
        <p:nvGrpSpPr>
          <p:cNvPr id="15387" name="PA_淘宝店chenying0907 27"/>
          <p:cNvGrpSpPr>
            <a:grpSpLocks/>
          </p:cNvGrpSpPr>
          <p:nvPr>
            <p:custDataLst>
              <p:tags r:id="rId8"/>
            </p:custDataLst>
          </p:nvPr>
        </p:nvGrpSpPr>
        <p:grpSpPr bwMode="auto">
          <a:xfrm>
            <a:off x="900114" y="2841234"/>
            <a:ext cx="166687" cy="190559"/>
            <a:chOff x="0" y="0"/>
            <a:chExt cx="105" cy="120"/>
          </a:xfrm>
        </p:grpSpPr>
        <p:sp>
          <p:nvSpPr>
            <p:cNvPr id="15388" name="淘宝店chenying0907 28"/>
            <p:cNvSpPr>
              <a:spLocks/>
            </p:cNvSpPr>
            <p:nvPr/>
          </p:nvSpPr>
          <p:spPr bwMode="auto">
            <a:xfrm>
              <a:off x="18" y="47"/>
              <a:ext cx="53" cy="26"/>
            </a:xfrm>
            <a:custGeom>
              <a:avLst/>
              <a:gdLst>
                <a:gd name="T0" fmla="*/ 18 w 35"/>
                <a:gd name="T1" fmla="*/ 11 h 17"/>
                <a:gd name="T2" fmla="*/ 7 w 35"/>
                <a:gd name="T3" fmla="*/ 0 h 17"/>
                <a:gd name="T4" fmla="*/ 0 w 35"/>
                <a:gd name="T5" fmla="*/ 0 h 17"/>
                <a:gd name="T6" fmla="*/ 18 w 35"/>
                <a:gd name="T7" fmla="*/ 17 h 17"/>
                <a:gd name="T8" fmla="*/ 35 w 35"/>
                <a:gd name="T9" fmla="*/ 0 h 17"/>
                <a:gd name="T10" fmla="*/ 28 w 35"/>
                <a:gd name="T11" fmla="*/ 0 h 17"/>
                <a:gd name="T12" fmla="*/ 18 w 35"/>
                <a:gd name="T13" fmla="*/ 11 h 17"/>
              </a:gdLst>
              <a:ahLst/>
              <a:cxnLst>
                <a:cxn ang="0">
                  <a:pos x="T0" y="T1"/>
                </a:cxn>
                <a:cxn ang="0">
                  <a:pos x="T2" y="T3"/>
                </a:cxn>
                <a:cxn ang="0">
                  <a:pos x="T4" y="T5"/>
                </a:cxn>
                <a:cxn ang="0">
                  <a:pos x="T6" y="T7"/>
                </a:cxn>
                <a:cxn ang="0">
                  <a:pos x="T8" y="T9"/>
                </a:cxn>
                <a:cxn ang="0">
                  <a:pos x="T10" y="T11"/>
                </a:cxn>
                <a:cxn ang="0">
                  <a:pos x="T12" y="T13"/>
                </a:cxn>
              </a:cxnLst>
              <a:rect l="0" t="0" r="r" b="b"/>
              <a:pathLst>
                <a:path w="35" h="17">
                  <a:moveTo>
                    <a:pt x="18" y="11"/>
                  </a:moveTo>
                  <a:cubicBezTo>
                    <a:pt x="12" y="11"/>
                    <a:pt x="7" y="6"/>
                    <a:pt x="7" y="0"/>
                  </a:cubicBezTo>
                  <a:cubicBezTo>
                    <a:pt x="0" y="0"/>
                    <a:pt x="0" y="0"/>
                    <a:pt x="0" y="0"/>
                  </a:cubicBezTo>
                  <a:cubicBezTo>
                    <a:pt x="0" y="10"/>
                    <a:pt x="8" y="17"/>
                    <a:pt x="18" y="17"/>
                  </a:cubicBezTo>
                  <a:cubicBezTo>
                    <a:pt x="27" y="17"/>
                    <a:pt x="35" y="10"/>
                    <a:pt x="35" y="0"/>
                  </a:cubicBezTo>
                  <a:cubicBezTo>
                    <a:pt x="28" y="0"/>
                    <a:pt x="28" y="0"/>
                    <a:pt x="28" y="0"/>
                  </a:cubicBezTo>
                  <a:cubicBezTo>
                    <a:pt x="28" y="6"/>
                    <a:pt x="23" y="11"/>
                    <a:pt x="18"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sp>
          <p:nvSpPr>
            <p:cNvPr id="15389" name="淘宝店chenying0907 29"/>
            <p:cNvSpPr>
              <a:spLocks noEditPoints="1"/>
            </p:cNvSpPr>
            <p:nvPr/>
          </p:nvSpPr>
          <p:spPr bwMode="auto">
            <a:xfrm>
              <a:off x="0" y="0"/>
              <a:ext cx="105" cy="120"/>
            </a:xfrm>
            <a:custGeom>
              <a:avLst/>
              <a:gdLst>
                <a:gd name="T0" fmla="*/ 105 w 105"/>
                <a:gd name="T1" fmla="*/ 0 h 120"/>
                <a:gd name="T2" fmla="*/ 23 w 105"/>
                <a:gd name="T3" fmla="*/ 0 h 120"/>
                <a:gd name="T4" fmla="*/ 23 w 105"/>
                <a:gd name="T5" fmla="*/ 18 h 120"/>
                <a:gd name="T6" fmla="*/ 0 w 105"/>
                <a:gd name="T7" fmla="*/ 18 h 120"/>
                <a:gd name="T8" fmla="*/ 0 w 105"/>
                <a:gd name="T9" fmla="*/ 120 h 120"/>
                <a:gd name="T10" fmla="*/ 89 w 105"/>
                <a:gd name="T11" fmla="*/ 120 h 120"/>
                <a:gd name="T12" fmla="*/ 89 w 105"/>
                <a:gd name="T13" fmla="*/ 97 h 120"/>
                <a:gd name="T14" fmla="*/ 105 w 105"/>
                <a:gd name="T15" fmla="*/ 97 h 120"/>
                <a:gd name="T16" fmla="*/ 105 w 105"/>
                <a:gd name="T17" fmla="*/ 0 h 120"/>
                <a:gd name="T18" fmla="*/ 78 w 105"/>
                <a:gd name="T19" fmla="*/ 109 h 120"/>
                <a:gd name="T20" fmla="*/ 11 w 105"/>
                <a:gd name="T21" fmla="*/ 109 h 120"/>
                <a:gd name="T22" fmla="*/ 11 w 105"/>
                <a:gd name="T23" fmla="*/ 29 h 120"/>
                <a:gd name="T24" fmla="*/ 23 w 105"/>
                <a:gd name="T25" fmla="*/ 29 h 120"/>
                <a:gd name="T26" fmla="*/ 78 w 105"/>
                <a:gd name="T27" fmla="*/ 29 h 120"/>
                <a:gd name="T28" fmla="*/ 78 w 105"/>
                <a:gd name="T29" fmla="*/ 97 h 120"/>
                <a:gd name="T30" fmla="*/ 78 w 105"/>
                <a:gd name="T31" fmla="*/ 109 h 120"/>
                <a:gd name="T32" fmla="*/ 96 w 105"/>
                <a:gd name="T33" fmla="*/ 86 h 120"/>
                <a:gd name="T34" fmla="*/ 89 w 105"/>
                <a:gd name="T35" fmla="*/ 86 h 120"/>
                <a:gd name="T36" fmla="*/ 89 w 105"/>
                <a:gd name="T37" fmla="*/ 18 h 120"/>
                <a:gd name="T38" fmla="*/ 32 w 105"/>
                <a:gd name="T39" fmla="*/ 18 h 120"/>
                <a:gd name="T40" fmla="*/ 32 w 105"/>
                <a:gd name="T41" fmla="*/ 11 h 120"/>
                <a:gd name="T42" fmla="*/ 96 w 105"/>
                <a:gd name="T43" fmla="*/ 11 h 120"/>
                <a:gd name="T44" fmla="*/ 96 w 105"/>
                <a:gd name="T45" fmla="*/ 8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20">
                  <a:moveTo>
                    <a:pt x="105" y="0"/>
                  </a:moveTo>
                  <a:lnTo>
                    <a:pt x="23" y="0"/>
                  </a:lnTo>
                  <a:lnTo>
                    <a:pt x="23" y="18"/>
                  </a:lnTo>
                  <a:lnTo>
                    <a:pt x="0" y="18"/>
                  </a:lnTo>
                  <a:lnTo>
                    <a:pt x="0" y="120"/>
                  </a:lnTo>
                  <a:lnTo>
                    <a:pt x="89" y="120"/>
                  </a:lnTo>
                  <a:lnTo>
                    <a:pt x="89" y="97"/>
                  </a:lnTo>
                  <a:lnTo>
                    <a:pt x="105" y="97"/>
                  </a:lnTo>
                  <a:lnTo>
                    <a:pt x="105" y="0"/>
                  </a:lnTo>
                  <a:close/>
                  <a:moveTo>
                    <a:pt x="78" y="109"/>
                  </a:moveTo>
                  <a:lnTo>
                    <a:pt x="11" y="109"/>
                  </a:lnTo>
                  <a:lnTo>
                    <a:pt x="11" y="29"/>
                  </a:lnTo>
                  <a:lnTo>
                    <a:pt x="23" y="29"/>
                  </a:lnTo>
                  <a:lnTo>
                    <a:pt x="78" y="29"/>
                  </a:lnTo>
                  <a:lnTo>
                    <a:pt x="78" y="97"/>
                  </a:lnTo>
                  <a:lnTo>
                    <a:pt x="78" y="109"/>
                  </a:lnTo>
                  <a:close/>
                  <a:moveTo>
                    <a:pt x="96" y="86"/>
                  </a:moveTo>
                  <a:lnTo>
                    <a:pt x="89" y="86"/>
                  </a:lnTo>
                  <a:lnTo>
                    <a:pt x="89" y="18"/>
                  </a:lnTo>
                  <a:lnTo>
                    <a:pt x="32" y="18"/>
                  </a:lnTo>
                  <a:lnTo>
                    <a:pt x="32" y="11"/>
                  </a:lnTo>
                  <a:lnTo>
                    <a:pt x="96" y="11"/>
                  </a:lnTo>
                  <a:lnTo>
                    <a:pt x="96" y="8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endParaRPr>
            </a:p>
          </p:txBody>
        </p:sp>
      </p:grpSp>
      <p:sp>
        <p:nvSpPr>
          <p:cNvPr id="15390" name="PA_文本框 30"/>
          <p:cNvSpPr txBox="1">
            <a:spLocks noChangeArrowheads="1"/>
          </p:cNvSpPr>
          <p:nvPr>
            <p:custDataLst>
              <p:tags r:id="rId9"/>
            </p:custDataLst>
          </p:nvPr>
        </p:nvSpPr>
        <p:spPr bwMode="auto">
          <a:xfrm>
            <a:off x="1138465" y="2787774"/>
            <a:ext cx="1261884"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1400" dirty="0">
                <a:solidFill>
                  <a:schemeClr val="bg1"/>
                </a:solidFill>
                <a:latin typeface="微软雅黑 Light" panose="020B0502040204020203" pitchFamily="34" charset="-122"/>
                <a:ea typeface="微软雅黑 Light" panose="020B0502040204020203" pitchFamily="34" charset="-122"/>
              </a:rPr>
              <a:t>人力资源费用</a:t>
            </a:r>
            <a:endParaRPr lang="zh-CN" altLang="zh-CN" sz="1400" dirty="0">
              <a:solidFill>
                <a:schemeClr val="bg1"/>
              </a:solidFill>
              <a:latin typeface="微软雅黑 Light" panose="020B0502040204020203" pitchFamily="34" charset="-122"/>
              <a:ea typeface="微软雅黑 Light" panose="020B0502040204020203" pitchFamily="34" charset="-122"/>
            </a:endParaRPr>
          </a:p>
        </p:txBody>
      </p:sp>
      <p:sp>
        <p:nvSpPr>
          <p:cNvPr id="15391" name="PA_文本框 31"/>
          <p:cNvSpPr txBox="1">
            <a:spLocks noChangeArrowheads="1"/>
          </p:cNvSpPr>
          <p:nvPr>
            <p:custDataLst>
              <p:tags r:id="rId10"/>
            </p:custDataLst>
          </p:nvPr>
        </p:nvSpPr>
        <p:spPr bwMode="auto">
          <a:xfrm>
            <a:off x="3024415" y="2787774"/>
            <a:ext cx="1261884"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1400" dirty="0">
                <a:solidFill>
                  <a:schemeClr val="bg1"/>
                </a:solidFill>
                <a:latin typeface="微软雅黑 Light" panose="020B0502040204020203" pitchFamily="34" charset="-122"/>
                <a:ea typeface="微软雅黑 Light" panose="020B0502040204020203" pitchFamily="34" charset="-122"/>
              </a:rPr>
              <a:t>设备资源费用</a:t>
            </a:r>
            <a:endParaRPr lang="zh-CN" altLang="zh-CN" sz="1400" dirty="0">
              <a:solidFill>
                <a:schemeClr val="bg1"/>
              </a:solidFill>
              <a:latin typeface="微软雅黑 Light" panose="020B0502040204020203" pitchFamily="34" charset="-122"/>
              <a:ea typeface="微软雅黑 Light" panose="020B0502040204020203" pitchFamily="34" charset="-122"/>
            </a:endParaRPr>
          </a:p>
        </p:txBody>
      </p:sp>
      <p:sp>
        <p:nvSpPr>
          <p:cNvPr id="15392" name="PA_文本框 32"/>
          <p:cNvSpPr txBox="1">
            <a:spLocks noChangeArrowheads="1"/>
          </p:cNvSpPr>
          <p:nvPr>
            <p:custDataLst>
              <p:tags r:id="rId11"/>
            </p:custDataLst>
          </p:nvPr>
        </p:nvSpPr>
        <p:spPr bwMode="auto">
          <a:xfrm>
            <a:off x="4859565" y="2787774"/>
            <a:ext cx="902811"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1400" dirty="0">
                <a:solidFill>
                  <a:schemeClr val="bg1"/>
                </a:solidFill>
                <a:latin typeface="微软雅黑 Light" panose="020B0502040204020203" pitchFamily="34" charset="-122"/>
                <a:ea typeface="微软雅黑 Light" panose="020B0502040204020203" pitchFamily="34" charset="-122"/>
              </a:rPr>
              <a:t>其他经费</a:t>
            </a:r>
            <a:endParaRPr lang="zh-CN" altLang="zh-CN" sz="1400" dirty="0">
              <a:solidFill>
                <a:schemeClr val="bg1"/>
              </a:solidFill>
              <a:latin typeface="微软雅黑 Light" panose="020B0502040204020203" pitchFamily="34" charset="-122"/>
              <a:ea typeface="微软雅黑 Light" panose="020B0502040204020203" pitchFamily="34" charset="-122"/>
            </a:endParaRPr>
          </a:p>
        </p:txBody>
      </p:sp>
      <p:sp>
        <p:nvSpPr>
          <p:cNvPr id="15393" name="PA_文本框 33"/>
          <p:cNvSpPr txBox="1">
            <a:spLocks noChangeArrowheads="1"/>
          </p:cNvSpPr>
          <p:nvPr>
            <p:custDataLst>
              <p:tags r:id="rId12"/>
            </p:custDataLst>
          </p:nvPr>
        </p:nvSpPr>
        <p:spPr bwMode="auto">
          <a:xfrm>
            <a:off x="6764565" y="2787774"/>
            <a:ext cx="543739"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1400" dirty="0">
                <a:solidFill>
                  <a:schemeClr val="bg1"/>
                </a:solidFill>
                <a:latin typeface="微软雅黑 Light" panose="020B0502040204020203" pitchFamily="34" charset="-122"/>
                <a:ea typeface="微软雅黑 Light" panose="020B0502040204020203" pitchFamily="34" charset="-122"/>
              </a:rPr>
              <a:t>总结</a:t>
            </a:r>
            <a:endParaRPr lang="zh-CN" altLang="zh-CN" sz="1400" dirty="0">
              <a:solidFill>
                <a:schemeClr val="bg1"/>
              </a:solidFill>
              <a:latin typeface="微软雅黑 Light" panose="020B0502040204020203" pitchFamily="34" charset="-122"/>
              <a:ea typeface="微软雅黑 Light" panose="020B0502040204020203" pitchFamily="34" charset="-122"/>
            </a:endParaRPr>
          </a:p>
        </p:txBody>
      </p:sp>
      <p:sp>
        <p:nvSpPr>
          <p:cNvPr id="15394" name="PA_淘宝店chenying0907 34"/>
          <p:cNvSpPr>
            <a:spLocks noChangeArrowheads="1"/>
          </p:cNvSpPr>
          <p:nvPr>
            <p:custDataLst>
              <p:tags r:id="rId13"/>
            </p:custDataLst>
          </p:nvPr>
        </p:nvSpPr>
        <p:spPr bwMode="auto">
          <a:xfrm>
            <a:off x="971551" y="1785221"/>
            <a:ext cx="1439863"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人力资源费用对该项目没什么影响，因为都是我们小组学生的廉价劳动力。</a:t>
            </a:r>
            <a:endParaRPr lang="zh-CN" altLang="en-US"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5395" name="PA_淘宝店chenying0907 35"/>
          <p:cNvSpPr>
            <a:spLocks noChangeArrowheads="1"/>
          </p:cNvSpPr>
          <p:nvPr>
            <p:custDataLst>
              <p:tags r:id="rId14"/>
            </p:custDataLst>
          </p:nvPr>
        </p:nvSpPr>
        <p:spPr bwMode="auto">
          <a:xfrm>
            <a:off x="4651376" y="1785221"/>
            <a:ext cx="1439863"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在其他经费方面，我们支出了少许的资料费用，能够自己承担。</a:t>
            </a:r>
          </a:p>
        </p:txBody>
      </p:sp>
      <p:sp>
        <p:nvSpPr>
          <p:cNvPr id="15396" name="PA_淘宝店chenying0907 36"/>
          <p:cNvSpPr>
            <a:spLocks noChangeArrowheads="1"/>
          </p:cNvSpPr>
          <p:nvPr>
            <p:custDataLst>
              <p:tags r:id="rId15"/>
            </p:custDataLst>
          </p:nvPr>
        </p:nvSpPr>
        <p:spPr bwMode="auto">
          <a:xfrm>
            <a:off x="2886076" y="3331923"/>
            <a:ext cx="143986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目前用于开发的设备足够，能够满足我们的开发需求，只需要少许的服务器租用费用</a:t>
            </a:r>
            <a:endParaRPr lang="zh-CN" altLang="en-US"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5397" name="PA_淘宝店chenying0907 37"/>
          <p:cNvSpPr>
            <a:spLocks noChangeArrowheads="1"/>
          </p:cNvSpPr>
          <p:nvPr>
            <p:custDataLst>
              <p:tags r:id="rId16"/>
            </p:custDataLst>
          </p:nvPr>
        </p:nvSpPr>
        <p:spPr bwMode="auto">
          <a:xfrm>
            <a:off x="6565901" y="3331923"/>
            <a:ext cx="143986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综上所述，经费问题不是非常严峻。</a:t>
            </a:r>
          </a:p>
        </p:txBody>
      </p:sp>
      <p:sp>
        <p:nvSpPr>
          <p:cNvPr id="15398" name="PA_文本框 38"/>
          <p:cNvSpPr txBox="1">
            <a:spLocks noChangeArrowheads="1"/>
          </p:cNvSpPr>
          <p:nvPr>
            <p:custDataLst>
              <p:tags r:id="rId17"/>
            </p:custDataLst>
          </p:nvPr>
        </p:nvSpPr>
        <p:spPr bwMode="auto">
          <a:xfrm>
            <a:off x="1358901" y="3376387"/>
            <a:ext cx="61908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3600" dirty="0">
                <a:solidFill>
                  <a:schemeClr val="accent2"/>
                </a:solidFill>
                <a:latin typeface="微软雅黑 Light" panose="020B0502040204020203" pitchFamily="34" charset="-122"/>
                <a:ea typeface="微软雅黑 Light" panose="020B0502040204020203" pitchFamily="34" charset="-122"/>
              </a:rPr>
              <a:t>01</a:t>
            </a:r>
          </a:p>
        </p:txBody>
      </p:sp>
      <p:sp>
        <p:nvSpPr>
          <p:cNvPr id="15399" name="PA_文本框 39"/>
          <p:cNvSpPr txBox="1">
            <a:spLocks noChangeArrowheads="1"/>
          </p:cNvSpPr>
          <p:nvPr>
            <p:custDataLst>
              <p:tags r:id="rId18"/>
            </p:custDataLst>
          </p:nvPr>
        </p:nvSpPr>
        <p:spPr bwMode="auto">
          <a:xfrm>
            <a:off x="5059363" y="3376387"/>
            <a:ext cx="69762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3600" dirty="0">
                <a:solidFill>
                  <a:schemeClr val="accent4"/>
                </a:solidFill>
                <a:latin typeface="微软雅黑 Light" panose="020B0502040204020203" pitchFamily="34" charset="-122"/>
                <a:ea typeface="微软雅黑 Light" panose="020B0502040204020203" pitchFamily="34" charset="-122"/>
              </a:rPr>
              <a:t>03</a:t>
            </a:r>
          </a:p>
        </p:txBody>
      </p:sp>
      <p:sp>
        <p:nvSpPr>
          <p:cNvPr id="15400" name="PA_文本框 40"/>
          <p:cNvSpPr txBox="1">
            <a:spLocks noChangeArrowheads="1"/>
          </p:cNvSpPr>
          <p:nvPr>
            <p:custDataLst>
              <p:tags r:id="rId19"/>
            </p:custDataLst>
          </p:nvPr>
        </p:nvSpPr>
        <p:spPr bwMode="auto">
          <a:xfrm>
            <a:off x="3262313" y="1842388"/>
            <a:ext cx="69762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3600" dirty="0">
                <a:solidFill>
                  <a:schemeClr val="accent3"/>
                </a:solidFill>
                <a:latin typeface="微软雅黑 Light" panose="020B0502040204020203" pitchFamily="34" charset="-122"/>
                <a:ea typeface="微软雅黑 Light" panose="020B0502040204020203" pitchFamily="34" charset="-122"/>
              </a:rPr>
              <a:t>02</a:t>
            </a:r>
          </a:p>
        </p:txBody>
      </p:sp>
      <p:sp>
        <p:nvSpPr>
          <p:cNvPr id="15401" name="PA_文本框 41"/>
          <p:cNvSpPr txBox="1">
            <a:spLocks noChangeArrowheads="1"/>
          </p:cNvSpPr>
          <p:nvPr>
            <p:custDataLst>
              <p:tags r:id="rId20"/>
            </p:custDataLst>
          </p:nvPr>
        </p:nvSpPr>
        <p:spPr bwMode="auto">
          <a:xfrm>
            <a:off x="6962776" y="1842388"/>
            <a:ext cx="70564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3600" dirty="0">
                <a:solidFill>
                  <a:schemeClr val="accent5"/>
                </a:solidFill>
                <a:latin typeface="微软雅黑 Light" panose="020B0502040204020203" pitchFamily="34" charset="-122"/>
                <a:ea typeface="微软雅黑 Light" panose="020B0502040204020203" pitchFamily="34" charset="-122"/>
              </a:rPr>
              <a:t>04</a:t>
            </a:r>
          </a:p>
        </p:txBody>
      </p:sp>
      <p:grpSp>
        <p:nvGrpSpPr>
          <p:cNvPr id="54" name="PA_淘宝店chenying0907 53"/>
          <p:cNvGrpSpPr/>
          <p:nvPr>
            <p:custDataLst>
              <p:tags r:id="rId21"/>
            </p:custDataLst>
          </p:nvPr>
        </p:nvGrpSpPr>
        <p:grpSpPr>
          <a:xfrm>
            <a:off x="-9190" y="0"/>
            <a:ext cx="620750" cy="791858"/>
            <a:chOff x="0" y="-21236"/>
            <a:chExt cx="3311527" cy="4224338"/>
          </a:xfrm>
        </p:grpSpPr>
        <p:sp>
          <p:nvSpPr>
            <p:cNvPr id="55"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8" name="PA_文本框 4"/>
          <p:cNvSpPr txBox="1">
            <a:spLocks noChangeArrowheads="1"/>
          </p:cNvSpPr>
          <p:nvPr>
            <p:custDataLst>
              <p:tags r:id="rId22"/>
            </p:custDataLst>
          </p:nvPr>
        </p:nvSpPr>
        <p:spPr bwMode="auto">
          <a:xfrm>
            <a:off x="535359" y="184337"/>
            <a:ext cx="697627"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经费</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9" name="PA_文本框 5"/>
          <p:cNvSpPr txBox="1">
            <a:spLocks noChangeArrowheads="1"/>
          </p:cNvSpPr>
          <p:nvPr>
            <p:custDataLst>
              <p:tags r:id="rId23"/>
            </p:custDataLst>
          </p:nvPr>
        </p:nvSpPr>
        <p:spPr bwMode="auto">
          <a:xfrm>
            <a:off x="535359" y="509426"/>
            <a:ext cx="56457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expense</a:t>
            </a:r>
          </a:p>
        </p:txBody>
      </p:sp>
    </p:spTree>
    <p:extLst>
      <p:ext uri="{BB962C8B-B14F-4D97-AF65-F5344CB8AC3E}">
        <p14:creationId xmlns:p14="http://schemas.microsoft.com/office/powerpoint/2010/main" val="2314849402"/>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371"/>
                                        </p:tgtEl>
                                        <p:attrNameLst>
                                          <p:attrName>style.visibility</p:attrName>
                                        </p:attrNameLst>
                                      </p:cBhvr>
                                      <p:to>
                                        <p:strVal val="visible"/>
                                      </p:to>
                                    </p:set>
                                    <p:animEffect transition="in" filter="fade">
                                      <p:cBhvr>
                                        <p:cTn id="7" dur="500"/>
                                        <p:tgtEl>
                                          <p:spTgt spid="15371"/>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5372"/>
                                        </p:tgtEl>
                                        <p:attrNameLst>
                                          <p:attrName>style.visibility</p:attrName>
                                        </p:attrNameLst>
                                      </p:cBhvr>
                                      <p:to>
                                        <p:strVal val="visible"/>
                                      </p:to>
                                    </p:set>
                                    <p:animEffect transition="in" filter="fade">
                                      <p:cBhvr>
                                        <p:cTn id="10" dur="500"/>
                                        <p:tgtEl>
                                          <p:spTgt spid="15372"/>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5373"/>
                                        </p:tgtEl>
                                        <p:attrNameLst>
                                          <p:attrName>style.visibility</p:attrName>
                                        </p:attrNameLst>
                                      </p:cBhvr>
                                      <p:to>
                                        <p:strVal val="visible"/>
                                      </p:to>
                                    </p:set>
                                    <p:animEffect transition="in" filter="fade">
                                      <p:cBhvr>
                                        <p:cTn id="13" dur="500"/>
                                        <p:tgtEl>
                                          <p:spTgt spid="15373"/>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5374"/>
                                        </p:tgtEl>
                                        <p:attrNameLst>
                                          <p:attrName>style.visibility</p:attrName>
                                        </p:attrNameLst>
                                      </p:cBhvr>
                                      <p:to>
                                        <p:strVal val="visible"/>
                                      </p:to>
                                    </p:set>
                                    <p:animEffect transition="in" filter="fade">
                                      <p:cBhvr>
                                        <p:cTn id="16" dur="500"/>
                                        <p:tgtEl>
                                          <p:spTgt spid="15374"/>
                                        </p:tgtEl>
                                      </p:cBhvr>
                                    </p:animEffect>
                                  </p:childTnLst>
                                </p:cTn>
                              </p:par>
                              <p:par>
                                <p:cTn id="17" presetID="10" presetClass="entr" presetSubtype="0" fill="hold" nodeType="withEffect">
                                  <p:stCondLst>
                                    <p:cond delay="1200"/>
                                  </p:stCondLst>
                                  <p:childTnLst>
                                    <p:set>
                                      <p:cBhvr>
                                        <p:cTn id="18" dur="1" fill="hold">
                                          <p:stCondLst>
                                            <p:cond delay="0"/>
                                          </p:stCondLst>
                                        </p:cTn>
                                        <p:tgtEl>
                                          <p:spTgt spid="15375"/>
                                        </p:tgtEl>
                                        <p:attrNameLst>
                                          <p:attrName>style.visibility</p:attrName>
                                        </p:attrNameLst>
                                      </p:cBhvr>
                                      <p:to>
                                        <p:strVal val="visible"/>
                                      </p:to>
                                    </p:set>
                                    <p:animEffect transition="in" filter="fade">
                                      <p:cBhvr>
                                        <p:cTn id="19" dur="500"/>
                                        <p:tgtEl>
                                          <p:spTgt spid="15375"/>
                                        </p:tgtEl>
                                      </p:cBhvr>
                                    </p:animEffect>
                                  </p:childTnLst>
                                </p:cTn>
                              </p:par>
                              <p:par>
                                <p:cTn id="20" presetID="10" presetClass="entr" presetSubtype="0" fill="hold" nodeType="withEffect">
                                  <p:stCondLst>
                                    <p:cond delay="1500"/>
                                  </p:stCondLst>
                                  <p:childTnLst>
                                    <p:set>
                                      <p:cBhvr>
                                        <p:cTn id="21" dur="1" fill="hold">
                                          <p:stCondLst>
                                            <p:cond delay="0"/>
                                          </p:stCondLst>
                                        </p:cTn>
                                        <p:tgtEl>
                                          <p:spTgt spid="15379"/>
                                        </p:tgtEl>
                                        <p:attrNameLst>
                                          <p:attrName>style.visibility</p:attrName>
                                        </p:attrNameLst>
                                      </p:cBhvr>
                                      <p:to>
                                        <p:strVal val="visible"/>
                                      </p:to>
                                    </p:set>
                                    <p:animEffect transition="in" filter="fade">
                                      <p:cBhvr>
                                        <p:cTn id="22" dur="500"/>
                                        <p:tgtEl>
                                          <p:spTgt spid="15379"/>
                                        </p:tgtEl>
                                      </p:cBhvr>
                                    </p:animEffect>
                                  </p:childTnLst>
                                </p:cTn>
                              </p:par>
                              <p:par>
                                <p:cTn id="23" presetID="10" presetClass="entr" presetSubtype="0" fill="hold" nodeType="withEffect">
                                  <p:stCondLst>
                                    <p:cond delay="1800"/>
                                  </p:stCondLst>
                                  <p:childTnLst>
                                    <p:set>
                                      <p:cBhvr>
                                        <p:cTn id="24" dur="1" fill="hold">
                                          <p:stCondLst>
                                            <p:cond delay="0"/>
                                          </p:stCondLst>
                                        </p:cTn>
                                        <p:tgtEl>
                                          <p:spTgt spid="15383"/>
                                        </p:tgtEl>
                                        <p:attrNameLst>
                                          <p:attrName>style.visibility</p:attrName>
                                        </p:attrNameLst>
                                      </p:cBhvr>
                                      <p:to>
                                        <p:strVal val="visible"/>
                                      </p:to>
                                    </p:set>
                                    <p:animEffect transition="in" filter="fade">
                                      <p:cBhvr>
                                        <p:cTn id="25" dur="500"/>
                                        <p:tgtEl>
                                          <p:spTgt spid="15383"/>
                                        </p:tgtEl>
                                      </p:cBhvr>
                                    </p:animEffect>
                                  </p:childTnLst>
                                </p:cTn>
                              </p:par>
                              <p:par>
                                <p:cTn id="26" presetID="10" presetClass="entr" presetSubtype="0" fill="hold" nodeType="withEffect">
                                  <p:stCondLst>
                                    <p:cond delay="2100"/>
                                  </p:stCondLst>
                                  <p:childTnLst>
                                    <p:set>
                                      <p:cBhvr>
                                        <p:cTn id="27" dur="1" fill="hold">
                                          <p:stCondLst>
                                            <p:cond delay="0"/>
                                          </p:stCondLst>
                                        </p:cTn>
                                        <p:tgtEl>
                                          <p:spTgt spid="15387"/>
                                        </p:tgtEl>
                                        <p:attrNameLst>
                                          <p:attrName>style.visibility</p:attrName>
                                        </p:attrNameLst>
                                      </p:cBhvr>
                                      <p:to>
                                        <p:strVal val="visible"/>
                                      </p:to>
                                    </p:set>
                                    <p:animEffect transition="in" filter="fade">
                                      <p:cBhvr>
                                        <p:cTn id="28" dur="500"/>
                                        <p:tgtEl>
                                          <p:spTgt spid="15387"/>
                                        </p:tgtEl>
                                      </p:cBhvr>
                                    </p:animEffect>
                                  </p:childTnLst>
                                </p:cTn>
                              </p:par>
                              <p:par>
                                <p:cTn id="29" presetID="10" presetClass="entr" presetSubtype="0" fill="hold" grpId="0" nodeType="withEffect">
                                  <p:stCondLst>
                                    <p:cond delay="2400"/>
                                  </p:stCondLst>
                                  <p:childTnLst>
                                    <p:set>
                                      <p:cBhvr>
                                        <p:cTn id="30" dur="1" fill="hold">
                                          <p:stCondLst>
                                            <p:cond delay="0"/>
                                          </p:stCondLst>
                                        </p:cTn>
                                        <p:tgtEl>
                                          <p:spTgt spid="15390"/>
                                        </p:tgtEl>
                                        <p:attrNameLst>
                                          <p:attrName>style.visibility</p:attrName>
                                        </p:attrNameLst>
                                      </p:cBhvr>
                                      <p:to>
                                        <p:strVal val="visible"/>
                                      </p:to>
                                    </p:set>
                                    <p:animEffect transition="in" filter="fade">
                                      <p:cBhvr>
                                        <p:cTn id="31" dur="500"/>
                                        <p:tgtEl>
                                          <p:spTgt spid="15390"/>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5391"/>
                                        </p:tgtEl>
                                        <p:attrNameLst>
                                          <p:attrName>style.visibility</p:attrName>
                                        </p:attrNameLst>
                                      </p:cBhvr>
                                      <p:to>
                                        <p:strVal val="visible"/>
                                      </p:to>
                                    </p:set>
                                    <p:animEffect transition="in" filter="fade">
                                      <p:cBhvr>
                                        <p:cTn id="36" dur="500"/>
                                        <p:tgtEl>
                                          <p:spTgt spid="15391"/>
                                        </p:tgtEl>
                                      </p:cBhvr>
                                    </p:animEffect>
                                  </p:childTnLst>
                                </p:cTn>
                              </p:par>
                              <p:par>
                                <p:cTn id="37" presetID="10" presetClass="entr" presetSubtype="0" fill="hold" grpId="0" nodeType="withEffect">
                                  <p:stCondLst>
                                    <p:cond delay="300"/>
                                  </p:stCondLst>
                                  <p:childTnLst>
                                    <p:set>
                                      <p:cBhvr>
                                        <p:cTn id="38" dur="1" fill="hold">
                                          <p:stCondLst>
                                            <p:cond delay="0"/>
                                          </p:stCondLst>
                                        </p:cTn>
                                        <p:tgtEl>
                                          <p:spTgt spid="15392"/>
                                        </p:tgtEl>
                                        <p:attrNameLst>
                                          <p:attrName>style.visibility</p:attrName>
                                        </p:attrNameLst>
                                      </p:cBhvr>
                                      <p:to>
                                        <p:strVal val="visible"/>
                                      </p:to>
                                    </p:set>
                                    <p:animEffect transition="in" filter="fade">
                                      <p:cBhvr>
                                        <p:cTn id="39" dur="500"/>
                                        <p:tgtEl>
                                          <p:spTgt spid="15392"/>
                                        </p:tgtEl>
                                      </p:cBhvr>
                                    </p:animEffect>
                                  </p:childTnLst>
                                </p:cTn>
                              </p:par>
                              <p:par>
                                <p:cTn id="40" presetID="10" presetClass="entr" presetSubtype="0" fill="hold" grpId="0" nodeType="withEffect">
                                  <p:stCondLst>
                                    <p:cond delay="600"/>
                                  </p:stCondLst>
                                  <p:childTnLst>
                                    <p:set>
                                      <p:cBhvr>
                                        <p:cTn id="41" dur="1" fill="hold">
                                          <p:stCondLst>
                                            <p:cond delay="0"/>
                                          </p:stCondLst>
                                        </p:cTn>
                                        <p:tgtEl>
                                          <p:spTgt spid="15393"/>
                                        </p:tgtEl>
                                        <p:attrNameLst>
                                          <p:attrName>style.visibility</p:attrName>
                                        </p:attrNameLst>
                                      </p:cBhvr>
                                      <p:to>
                                        <p:strVal val="visible"/>
                                      </p:to>
                                    </p:set>
                                    <p:animEffect transition="in" filter="fade">
                                      <p:cBhvr>
                                        <p:cTn id="42" dur="500"/>
                                        <p:tgtEl>
                                          <p:spTgt spid="15393"/>
                                        </p:tgtEl>
                                      </p:cBhvr>
                                    </p:animEffect>
                                  </p:childTnLst>
                                </p:cTn>
                              </p:par>
                              <p:par>
                                <p:cTn id="43" presetID="10" presetClass="entr" presetSubtype="0" fill="hold" grpId="0" nodeType="withEffect">
                                  <p:stCondLst>
                                    <p:cond delay="900"/>
                                  </p:stCondLst>
                                  <p:childTnLst>
                                    <p:set>
                                      <p:cBhvr>
                                        <p:cTn id="44" dur="1" fill="hold">
                                          <p:stCondLst>
                                            <p:cond delay="0"/>
                                          </p:stCondLst>
                                        </p:cTn>
                                        <p:tgtEl>
                                          <p:spTgt spid="15394"/>
                                        </p:tgtEl>
                                        <p:attrNameLst>
                                          <p:attrName>style.visibility</p:attrName>
                                        </p:attrNameLst>
                                      </p:cBhvr>
                                      <p:to>
                                        <p:strVal val="visible"/>
                                      </p:to>
                                    </p:set>
                                    <p:animEffect transition="in" filter="fade">
                                      <p:cBhvr>
                                        <p:cTn id="45" dur="500"/>
                                        <p:tgtEl>
                                          <p:spTgt spid="15394"/>
                                        </p:tgtEl>
                                      </p:cBhvr>
                                    </p:animEffect>
                                  </p:childTnLst>
                                </p:cTn>
                              </p:par>
                              <p:par>
                                <p:cTn id="46" presetID="10" presetClass="entr" presetSubtype="0" fill="hold" grpId="0" nodeType="withEffect">
                                  <p:stCondLst>
                                    <p:cond delay="1200"/>
                                  </p:stCondLst>
                                  <p:childTnLst>
                                    <p:set>
                                      <p:cBhvr>
                                        <p:cTn id="47" dur="1" fill="hold">
                                          <p:stCondLst>
                                            <p:cond delay="0"/>
                                          </p:stCondLst>
                                        </p:cTn>
                                        <p:tgtEl>
                                          <p:spTgt spid="15395"/>
                                        </p:tgtEl>
                                        <p:attrNameLst>
                                          <p:attrName>style.visibility</p:attrName>
                                        </p:attrNameLst>
                                      </p:cBhvr>
                                      <p:to>
                                        <p:strVal val="visible"/>
                                      </p:to>
                                    </p:set>
                                    <p:animEffect transition="in" filter="fade">
                                      <p:cBhvr>
                                        <p:cTn id="48" dur="500"/>
                                        <p:tgtEl>
                                          <p:spTgt spid="15395"/>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5396"/>
                                        </p:tgtEl>
                                        <p:attrNameLst>
                                          <p:attrName>style.visibility</p:attrName>
                                        </p:attrNameLst>
                                      </p:cBhvr>
                                      <p:to>
                                        <p:strVal val="visible"/>
                                      </p:to>
                                    </p:set>
                                    <p:animEffect transition="in" filter="fade">
                                      <p:cBhvr>
                                        <p:cTn id="51" dur="500"/>
                                        <p:tgtEl>
                                          <p:spTgt spid="15396"/>
                                        </p:tgtEl>
                                      </p:cBhvr>
                                    </p:animEffect>
                                  </p:childTnLst>
                                </p:cTn>
                              </p:par>
                              <p:par>
                                <p:cTn id="52" presetID="10" presetClass="entr" presetSubtype="0" fill="hold" grpId="0" nodeType="withEffect">
                                  <p:stCondLst>
                                    <p:cond delay="1800"/>
                                  </p:stCondLst>
                                  <p:childTnLst>
                                    <p:set>
                                      <p:cBhvr>
                                        <p:cTn id="53" dur="1" fill="hold">
                                          <p:stCondLst>
                                            <p:cond delay="0"/>
                                          </p:stCondLst>
                                        </p:cTn>
                                        <p:tgtEl>
                                          <p:spTgt spid="15397"/>
                                        </p:tgtEl>
                                        <p:attrNameLst>
                                          <p:attrName>style.visibility</p:attrName>
                                        </p:attrNameLst>
                                      </p:cBhvr>
                                      <p:to>
                                        <p:strVal val="visible"/>
                                      </p:to>
                                    </p:set>
                                    <p:animEffect transition="in" filter="fade">
                                      <p:cBhvr>
                                        <p:cTn id="54" dur="500"/>
                                        <p:tgtEl>
                                          <p:spTgt spid="15397"/>
                                        </p:tgtEl>
                                      </p:cBhvr>
                                    </p:animEffect>
                                  </p:childTnLst>
                                </p:cTn>
                              </p:par>
                              <p:par>
                                <p:cTn id="55" presetID="10" presetClass="entr" presetSubtype="0" fill="hold" grpId="0" nodeType="withEffect">
                                  <p:stCondLst>
                                    <p:cond delay="2100"/>
                                  </p:stCondLst>
                                  <p:childTnLst>
                                    <p:set>
                                      <p:cBhvr>
                                        <p:cTn id="56" dur="1" fill="hold">
                                          <p:stCondLst>
                                            <p:cond delay="0"/>
                                          </p:stCondLst>
                                        </p:cTn>
                                        <p:tgtEl>
                                          <p:spTgt spid="15398"/>
                                        </p:tgtEl>
                                        <p:attrNameLst>
                                          <p:attrName>style.visibility</p:attrName>
                                        </p:attrNameLst>
                                      </p:cBhvr>
                                      <p:to>
                                        <p:strVal val="visible"/>
                                      </p:to>
                                    </p:set>
                                    <p:animEffect transition="in" filter="fade">
                                      <p:cBhvr>
                                        <p:cTn id="57" dur="500"/>
                                        <p:tgtEl>
                                          <p:spTgt spid="15398"/>
                                        </p:tgtEl>
                                      </p:cBhvr>
                                    </p:animEffect>
                                  </p:childTnLst>
                                </p:cTn>
                              </p:par>
                              <p:par>
                                <p:cTn id="58" presetID="10" presetClass="entr" presetSubtype="0" fill="hold" grpId="0" nodeType="withEffect">
                                  <p:stCondLst>
                                    <p:cond delay="2400"/>
                                  </p:stCondLst>
                                  <p:childTnLst>
                                    <p:set>
                                      <p:cBhvr>
                                        <p:cTn id="59" dur="1" fill="hold">
                                          <p:stCondLst>
                                            <p:cond delay="0"/>
                                          </p:stCondLst>
                                        </p:cTn>
                                        <p:tgtEl>
                                          <p:spTgt spid="15399"/>
                                        </p:tgtEl>
                                        <p:attrNameLst>
                                          <p:attrName>style.visibility</p:attrName>
                                        </p:attrNameLst>
                                      </p:cBhvr>
                                      <p:to>
                                        <p:strVal val="visible"/>
                                      </p:to>
                                    </p:set>
                                    <p:animEffect transition="in" filter="fade">
                                      <p:cBhvr>
                                        <p:cTn id="60" dur="500"/>
                                        <p:tgtEl>
                                          <p:spTgt spid="15399"/>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5400"/>
                                        </p:tgtEl>
                                        <p:attrNameLst>
                                          <p:attrName>style.visibility</p:attrName>
                                        </p:attrNameLst>
                                      </p:cBhvr>
                                      <p:to>
                                        <p:strVal val="visible"/>
                                      </p:to>
                                    </p:set>
                                    <p:animEffect transition="in" filter="fade">
                                      <p:cBhvr>
                                        <p:cTn id="65" dur="500"/>
                                        <p:tgtEl>
                                          <p:spTgt spid="15400"/>
                                        </p:tgtEl>
                                      </p:cBhvr>
                                    </p:animEffect>
                                  </p:childTnLst>
                                </p:cTn>
                              </p:par>
                              <p:par>
                                <p:cTn id="66" presetID="10" presetClass="entr" presetSubtype="0" fill="hold" grpId="0" nodeType="withEffect">
                                  <p:stCondLst>
                                    <p:cond delay="300"/>
                                  </p:stCondLst>
                                  <p:childTnLst>
                                    <p:set>
                                      <p:cBhvr>
                                        <p:cTn id="67" dur="1" fill="hold">
                                          <p:stCondLst>
                                            <p:cond delay="0"/>
                                          </p:stCondLst>
                                        </p:cTn>
                                        <p:tgtEl>
                                          <p:spTgt spid="15401"/>
                                        </p:tgtEl>
                                        <p:attrNameLst>
                                          <p:attrName>style.visibility</p:attrName>
                                        </p:attrNameLst>
                                      </p:cBhvr>
                                      <p:to>
                                        <p:strVal val="visible"/>
                                      </p:to>
                                    </p:set>
                                    <p:animEffect transition="in" filter="fade">
                                      <p:cBhvr>
                                        <p:cTn id="68" dur="500"/>
                                        <p:tgtEl>
                                          <p:spTgt spid="15401"/>
                                        </p:tgtEl>
                                      </p:cBhvr>
                                    </p:animEffect>
                                  </p:childTnLst>
                                </p:cTn>
                              </p:par>
                              <p:par>
                                <p:cTn id="69" presetID="10" presetClass="entr" presetSubtype="0" fill="hold" nodeType="withEffect">
                                  <p:stCondLst>
                                    <p:cond delay="600"/>
                                  </p:stCondLst>
                                  <p:childTnLst>
                                    <p:set>
                                      <p:cBhvr>
                                        <p:cTn id="70" dur="1" fill="hold">
                                          <p:stCondLst>
                                            <p:cond delay="0"/>
                                          </p:stCondLst>
                                        </p:cTn>
                                        <p:tgtEl>
                                          <p:spTgt spid="54"/>
                                        </p:tgtEl>
                                        <p:attrNameLst>
                                          <p:attrName>style.visibility</p:attrName>
                                        </p:attrNameLst>
                                      </p:cBhvr>
                                      <p:to>
                                        <p:strVal val="visible"/>
                                      </p:to>
                                    </p:set>
                                    <p:animEffect transition="in" filter="fade">
                                      <p:cBhvr>
                                        <p:cTn id="71" dur="500"/>
                                        <p:tgtEl>
                                          <p:spTgt spid="54"/>
                                        </p:tgtEl>
                                      </p:cBhvr>
                                    </p:animEffect>
                                  </p:childTnLst>
                                </p:cTn>
                              </p:par>
                              <p:par>
                                <p:cTn id="72" presetID="10" presetClass="entr" presetSubtype="0" fill="hold" grpId="0" nodeType="withEffect">
                                  <p:stCondLst>
                                    <p:cond delay="900"/>
                                  </p:stCondLst>
                                  <p:childTnLst>
                                    <p:set>
                                      <p:cBhvr>
                                        <p:cTn id="73" dur="1" fill="hold">
                                          <p:stCondLst>
                                            <p:cond delay="0"/>
                                          </p:stCondLst>
                                        </p:cTn>
                                        <p:tgtEl>
                                          <p:spTgt spid="58"/>
                                        </p:tgtEl>
                                        <p:attrNameLst>
                                          <p:attrName>style.visibility</p:attrName>
                                        </p:attrNameLst>
                                      </p:cBhvr>
                                      <p:to>
                                        <p:strVal val="visible"/>
                                      </p:to>
                                    </p:set>
                                    <p:animEffect transition="in" filter="fade">
                                      <p:cBhvr>
                                        <p:cTn id="74" dur="500"/>
                                        <p:tgtEl>
                                          <p:spTgt spid="58"/>
                                        </p:tgtEl>
                                      </p:cBhvr>
                                    </p:animEffect>
                                  </p:childTnLst>
                                </p:cTn>
                              </p:par>
                              <p:par>
                                <p:cTn id="75" presetID="10" presetClass="entr" presetSubtype="0" fill="hold" grpId="0" nodeType="withEffect">
                                  <p:stCondLst>
                                    <p:cond delay="1200"/>
                                  </p:stCondLst>
                                  <p:childTnLst>
                                    <p:set>
                                      <p:cBhvr>
                                        <p:cTn id="76" dur="1" fill="hold">
                                          <p:stCondLst>
                                            <p:cond delay="0"/>
                                          </p:stCondLst>
                                        </p:cTn>
                                        <p:tgtEl>
                                          <p:spTgt spid="59"/>
                                        </p:tgtEl>
                                        <p:attrNameLst>
                                          <p:attrName>style.visibility</p:attrName>
                                        </p:attrNameLst>
                                      </p:cBhvr>
                                      <p:to>
                                        <p:strVal val="visible"/>
                                      </p:to>
                                    </p:set>
                                    <p:animEffect transition="in" filter="fade">
                                      <p:cBhvr>
                                        <p:cTn id="7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71" grpId="0" animBg="1"/>
      <p:bldP spid="15372" grpId="0" animBg="1" autoUpdateAnimBg="0"/>
      <p:bldP spid="15373" grpId="0" animBg="1" autoUpdateAnimBg="0"/>
      <p:bldP spid="15374" grpId="0" animBg="1"/>
      <p:bldP spid="15390" grpId="0"/>
      <p:bldP spid="15391" grpId="0"/>
      <p:bldP spid="15392" grpId="0" animBg="1" autoUpdateAnimBg="0"/>
      <p:bldP spid="15393" grpId="0" animBg="1" autoUpdateAnimBg="0"/>
      <p:bldP spid="15394" grpId="0"/>
      <p:bldP spid="15395" grpId="0"/>
      <p:bldP spid="15396" grpId="0"/>
      <p:bldP spid="15397" grpId="0"/>
      <p:bldP spid="15398" grpId="0"/>
      <p:bldP spid="15399" grpId="0"/>
      <p:bldP spid="15400" grpId="0"/>
      <p:bldP spid="15401" grpId="0" animBg="1" autoUpdateAnimBg="0"/>
      <p:bldP spid="58" grpId="0"/>
      <p:bldP spid="5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PA_任意多边形 2"/>
          <p:cNvSpPr>
            <a:spLocks/>
          </p:cNvSpPr>
          <p:nvPr>
            <p:custDataLst>
              <p:tags r:id="rId1"/>
            </p:custDataLst>
          </p:nvPr>
        </p:nvSpPr>
        <p:spPr bwMode="auto">
          <a:xfrm>
            <a:off x="4051301" y="1103653"/>
            <a:ext cx="1039813" cy="4044610"/>
          </a:xfrm>
          <a:custGeom>
            <a:avLst/>
            <a:gdLst/>
            <a:ahLst/>
            <a:cxnLst/>
            <a:rect l="l" t="t" r="r" b="b"/>
            <a:pathLst>
              <a:path w="1039813" h="4044610">
                <a:moveTo>
                  <a:pt x="519907" y="95280"/>
                </a:moveTo>
                <a:cubicBezTo>
                  <a:pt x="284499" y="95280"/>
                  <a:pt x="93663" y="285820"/>
                  <a:pt x="93663" y="520862"/>
                </a:cubicBezTo>
                <a:cubicBezTo>
                  <a:pt x="93663" y="755904"/>
                  <a:pt x="284499" y="946444"/>
                  <a:pt x="519907" y="946444"/>
                </a:cubicBezTo>
                <a:cubicBezTo>
                  <a:pt x="755315" y="946444"/>
                  <a:pt x="946151" y="755904"/>
                  <a:pt x="946151" y="520862"/>
                </a:cubicBezTo>
                <a:cubicBezTo>
                  <a:pt x="946151" y="285820"/>
                  <a:pt x="755315" y="95280"/>
                  <a:pt x="519907" y="95280"/>
                </a:cubicBezTo>
                <a:close/>
                <a:moveTo>
                  <a:pt x="520700" y="0"/>
                </a:moveTo>
                <a:cubicBezTo>
                  <a:pt x="808038" y="0"/>
                  <a:pt x="1039813" y="231847"/>
                  <a:pt x="1039813" y="520861"/>
                </a:cubicBezTo>
                <a:cubicBezTo>
                  <a:pt x="1039813" y="792407"/>
                  <a:pt x="831851" y="1016314"/>
                  <a:pt x="568325" y="1040133"/>
                </a:cubicBezTo>
                <a:cubicBezTo>
                  <a:pt x="568325" y="1040133"/>
                  <a:pt x="568325" y="1276744"/>
                  <a:pt x="568325" y="4044610"/>
                </a:cubicBezTo>
                <a:cubicBezTo>
                  <a:pt x="568325" y="4044610"/>
                  <a:pt x="569913" y="4041434"/>
                  <a:pt x="473075" y="4041434"/>
                </a:cubicBezTo>
                <a:cubicBezTo>
                  <a:pt x="473075" y="4041434"/>
                  <a:pt x="471488" y="3808000"/>
                  <a:pt x="471488" y="1040133"/>
                </a:cubicBezTo>
                <a:cubicBezTo>
                  <a:pt x="207963" y="1016314"/>
                  <a:pt x="0" y="792407"/>
                  <a:pt x="0" y="520861"/>
                </a:cubicBezTo>
                <a:cubicBezTo>
                  <a:pt x="0" y="231847"/>
                  <a:pt x="231775" y="0"/>
                  <a:pt x="520700" y="0"/>
                </a:cubicBezTo>
                <a:close/>
              </a:path>
            </a:pathLst>
          </a:custGeom>
          <a:solidFill>
            <a:schemeClr val="accent1"/>
          </a:solidFill>
          <a:ln>
            <a:noFill/>
          </a:ln>
        </p:spPr>
        <p:txBody>
          <a:bodyPr/>
          <a:lstStyle/>
          <a:p>
            <a:endParaRPr lang="zh-CN" altLang="en-US"/>
          </a:p>
        </p:txBody>
      </p:sp>
      <p:sp>
        <p:nvSpPr>
          <p:cNvPr id="23555" name="PA_任意多边形 3"/>
          <p:cNvSpPr>
            <a:spLocks/>
          </p:cNvSpPr>
          <p:nvPr>
            <p:custDataLst>
              <p:tags r:id="rId2"/>
            </p:custDataLst>
          </p:nvPr>
        </p:nvSpPr>
        <p:spPr bwMode="auto">
          <a:xfrm>
            <a:off x="3171825" y="2126319"/>
            <a:ext cx="1042988" cy="3017181"/>
          </a:xfrm>
          <a:custGeom>
            <a:avLst/>
            <a:gdLst/>
            <a:ahLst/>
            <a:cxnLst/>
            <a:rect l="l" t="t" r="r" b="b"/>
            <a:pathLst>
              <a:path w="1042988" h="3017181">
                <a:moveTo>
                  <a:pt x="519908" y="95280"/>
                </a:moveTo>
                <a:cubicBezTo>
                  <a:pt x="284500" y="95280"/>
                  <a:pt x="93664" y="286175"/>
                  <a:pt x="93664" y="521655"/>
                </a:cubicBezTo>
                <a:cubicBezTo>
                  <a:pt x="93664" y="757135"/>
                  <a:pt x="284500" y="948030"/>
                  <a:pt x="519908" y="948030"/>
                </a:cubicBezTo>
                <a:cubicBezTo>
                  <a:pt x="755316" y="948030"/>
                  <a:pt x="946152" y="757135"/>
                  <a:pt x="946152" y="521655"/>
                </a:cubicBezTo>
                <a:cubicBezTo>
                  <a:pt x="946152" y="286175"/>
                  <a:pt x="755316" y="95280"/>
                  <a:pt x="519908" y="95280"/>
                </a:cubicBezTo>
                <a:close/>
                <a:moveTo>
                  <a:pt x="521494" y="0"/>
                </a:moveTo>
                <a:cubicBezTo>
                  <a:pt x="808503" y="0"/>
                  <a:pt x="1042988" y="232524"/>
                  <a:pt x="1042988" y="521303"/>
                </a:cubicBezTo>
                <a:cubicBezTo>
                  <a:pt x="1042988" y="521303"/>
                  <a:pt x="1042988" y="521303"/>
                  <a:pt x="1042988" y="3017181"/>
                </a:cubicBezTo>
                <a:cubicBezTo>
                  <a:pt x="1042988" y="3017181"/>
                  <a:pt x="1042988" y="3017181"/>
                  <a:pt x="947318" y="3017181"/>
                </a:cubicBezTo>
                <a:cubicBezTo>
                  <a:pt x="947318" y="3017181"/>
                  <a:pt x="947318" y="3017181"/>
                  <a:pt x="947318" y="819458"/>
                </a:cubicBezTo>
                <a:cubicBezTo>
                  <a:pt x="853525" y="954472"/>
                  <a:pt x="697827" y="1042606"/>
                  <a:pt x="521494" y="1042606"/>
                </a:cubicBezTo>
                <a:cubicBezTo>
                  <a:pt x="232609" y="1042606"/>
                  <a:pt x="0" y="808207"/>
                  <a:pt x="0" y="521303"/>
                </a:cubicBezTo>
                <a:cubicBezTo>
                  <a:pt x="0" y="232524"/>
                  <a:pt x="232609" y="0"/>
                  <a:pt x="521494" y="0"/>
                </a:cubicBezTo>
                <a:close/>
              </a:path>
            </a:pathLst>
          </a:custGeom>
          <a:solidFill>
            <a:schemeClr val="accent2"/>
          </a:solidFill>
          <a:ln>
            <a:noFill/>
          </a:ln>
        </p:spPr>
        <p:txBody>
          <a:bodyPr/>
          <a:lstStyle/>
          <a:p>
            <a:endParaRPr lang="zh-CN" altLang="en-US"/>
          </a:p>
        </p:txBody>
      </p:sp>
      <p:sp>
        <p:nvSpPr>
          <p:cNvPr id="23556" name="PA_任意多边形 4"/>
          <p:cNvSpPr>
            <a:spLocks/>
          </p:cNvSpPr>
          <p:nvPr>
            <p:custDataLst>
              <p:tags r:id="rId3"/>
            </p:custDataLst>
          </p:nvPr>
        </p:nvSpPr>
        <p:spPr bwMode="auto">
          <a:xfrm>
            <a:off x="2746376" y="3215681"/>
            <a:ext cx="1039813" cy="1927820"/>
          </a:xfrm>
          <a:custGeom>
            <a:avLst/>
            <a:gdLst/>
            <a:ahLst/>
            <a:cxnLst/>
            <a:rect l="l" t="t" r="r" b="b"/>
            <a:pathLst>
              <a:path w="1039813" h="1927820">
                <a:moveTo>
                  <a:pt x="519907" y="95279"/>
                </a:moveTo>
                <a:cubicBezTo>
                  <a:pt x="284499" y="95279"/>
                  <a:pt x="93663" y="286530"/>
                  <a:pt x="93663" y="522449"/>
                </a:cubicBezTo>
                <a:cubicBezTo>
                  <a:pt x="93663" y="758368"/>
                  <a:pt x="284499" y="949619"/>
                  <a:pt x="519907" y="949619"/>
                </a:cubicBezTo>
                <a:cubicBezTo>
                  <a:pt x="755315" y="949619"/>
                  <a:pt x="946151" y="758368"/>
                  <a:pt x="946151" y="522449"/>
                </a:cubicBezTo>
                <a:cubicBezTo>
                  <a:pt x="946151" y="286530"/>
                  <a:pt x="755315" y="95279"/>
                  <a:pt x="519907" y="95279"/>
                </a:cubicBezTo>
                <a:close/>
                <a:moveTo>
                  <a:pt x="518970" y="0"/>
                </a:moveTo>
                <a:cubicBezTo>
                  <a:pt x="807495" y="0"/>
                  <a:pt x="1039813" y="234414"/>
                  <a:pt x="1039813" y="521337"/>
                </a:cubicBezTo>
                <a:cubicBezTo>
                  <a:pt x="1039813" y="521337"/>
                  <a:pt x="1039813" y="521337"/>
                  <a:pt x="1039813" y="1927820"/>
                </a:cubicBezTo>
                <a:cubicBezTo>
                  <a:pt x="1039813" y="1927820"/>
                  <a:pt x="1039813" y="1927820"/>
                  <a:pt x="946136" y="1927820"/>
                </a:cubicBezTo>
                <a:cubicBezTo>
                  <a:pt x="946136" y="1927820"/>
                  <a:pt x="946136" y="1927820"/>
                  <a:pt x="946136" y="821386"/>
                </a:cubicBezTo>
                <a:cubicBezTo>
                  <a:pt x="852459" y="954534"/>
                  <a:pt x="696956" y="1042673"/>
                  <a:pt x="518970" y="1042673"/>
                </a:cubicBezTo>
                <a:cubicBezTo>
                  <a:pt x="232319" y="1042673"/>
                  <a:pt x="0" y="810135"/>
                  <a:pt x="0" y="521337"/>
                </a:cubicBezTo>
                <a:cubicBezTo>
                  <a:pt x="0" y="234414"/>
                  <a:pt x="232319" y="0"/>
                  <a:pt x="518970" y="0"/>
                </a:cubicBezTo>
                <a:close/>
              </a:path>
            </a:pathLst>
          </a:custGeom>
          <a:solidFill>
            <a:schemeClr val="accent4"/>
          </a:solidFill>
          <a:ln>
            <a:noFill/>
          </a:ln>
        </p:spPr>
        <p:txBody>
          <a:bodyPr/>
          <a:lstStyle/>
          <a:p>
            <a:endParaRPr lang="zh-CN" altLang="en-US"/>
          </a:p>
        </p:txBody>
      </p:sp>
      <p:sp>
        <p:nvSpPr>
          <p:cNvPr id="23557" name="PA_任意多边形 5"/>
          <p:cNvSpPr>
            <a:spLocks/>
          </p:cNvSpPr>
          <p:nvPr>
            <p:custDataLst>
              <p:tags r:id="rId4"/>
            </p:custDataLst>
          </p:nvPr>
        </p:nvSpPr>
        <p:spPr bwMode="auto">
          <a:xfrm>
            <a:off x="4927600" y="2126319"/>
            <a:ext cx="1042988" cy="3017181"/>
          </a:xfrm>
          <a:custGeom>
            <a:avLst/>
            <a:gdLst/>
            <a:ahLst/>
            <a:cxnLst/>
            <a:rect l="l" t="t" r="r" b="b"/>
            <a:pathLst>
              <a:path w="1042988" h="3017181">
                <a:moveTo>
                  <a:pt x="523083" y="95280"/>
                </a:moveTo>
                <a:cubicBezTo>
                  <a:pt x="287675" y="95280"/>
                  <a:pt x="96839" y="286175"/>
                  <a:pt x="96839" y="521655"/>
                </a:cubicBezTo>
                <a:cubicBezTo>
                  <a:pt x="96839" y="757135"/>
                  <a:pt x="287675" y="948030"/>
                  <a:pt x="523083" y="948030"/>
                </a:cubicBezTo>
                <a:cubicBezTo>
                  <a:pt x="758491" y="948030"/>
                  <a:pt x="949327" y="757135"/>
                  <a:pt x="949327" y="521655"/>
                </a:cubicBezTo>
                <a:cubicBezTo>
                  <a:pt x="949327" y="286175"/>
                  <a:pt x="758491" y="95280"/>
                  <a:pt x="523083" y="95280"/>
                </a:cubicBezTo>
                <a:close/>
                <a:moveTo>
                  <a:pt x="521494" y="0"/>
                </a:moveTo>
                <a:cubicBezTo>
                  <a:pt x="810379" y="0"/>
                  <a:pt x="1042988" y="232524"/>
                  <a:pt x="1042988" y="521303"/>
                </a:cubicBezTo>
                <a:cubicBezTo>
                  <a:pt x="1042988" y="808207"/>
                  <a:pt x="810379" y="1042606"/>
                  <a:pt x="521494" y="1042606"/>
                </a:cubicBezTo>
                <a:cubicBezTo>
                  <a:pt x="345162" y="1042606"/>
                  <a:pt x="189464" y="954472"/>
                  <a:pt x="95670" y="819458"/>
                </a:cubicBezTo>
                <a:cubicBezTo>
                  <a:pt x="95670" y="819458"/>
                  <a:pt x="95670" y="819458"/>
                  <a:pt x="95670" y="3017181"/>
                </a:cubicBezTo>
                <a:cubicBezTo>
                  <a:pt x="95670" y="3017181"/>
                  <a:pt x="95670" y="3017181"/>
                  <a:pt x="0" y="3017181"/>
                </a:cubicBezTo>
                <a:cubicBezTo>
                  <a:pt x="0" y="3017181"/>
                  <a:pt x="0" y="3017181"/>
                  <a:pt x="0" y="521303"/>
                </a:cubicBezTo>
                <a:cubicBezTo>
                  <a:pt x="0" y="232524"/>
                  <a:pt x="234485" y="0"/>
                  <a:pt x="521494" y="0"/>
                </a:cubicBezTo>
                <a:close/>
              </a:path>
            </a:pathLst>
          </a:custGeom>
          <a:solidFill>
            <a:schemeClr val="accent3"/>
          </a:solidFill>
          <a:ln>
            <a:noFill/>
          </a:ln>
        </p:spPr>
        <p:txBody>
          <a:bodyPr/>
          <a:lstStyle/>
          <a:p>
            <a:endParaRPr lang="zh-CN" altLang="en-US"/>
          </a:p>
        </p:txBody>
      </p:sp>
      <p:sp>
        <p:nvSpPr>
          <p:cNvPr id="23558" name="PA_任意多边形 6"/>
          <p:cNvSpPr>
            <a:spLocks/>
          </p:cNvSpPr>
          <p:nvPr>
            <p:custDataLst>
              <p:tags r:id="rId5"/>
            </p:custDataLst>
          </p:nvPr>
        </p:nvSpPr>
        <p:spPr bwMode="auto">
          <a:xfrm>
            <a:off x="5356226" y="3215681"/>
            <a:ext cx="1039813" cy="1927820"/>
          </a:xfrm>
          <a:custGeom>
            <a:avLst/>
            <a:gdLst/>
            <a:ahLst/>
            <a:cxnLst/>
            <a:rect l="l" t="t" r="r" b="b"/>
            <a:pathLst>
              <a:path w="1039813" h="1927820">
                <a:moveTo>
                  <a:pt x="519907" y="95279"/>
                </a:moveTo>
                <a:cubicBezTo>
                  <a:pt x="284499" y="95279"/>
                  <a:pt x="93663" y="286530"/>
                  <a:pt x="93663" y="522449"/>
                </a:cubicBezTo>
                <a:cubicBezTo>
                  <a:pt x="93663" y="758368"/>
                  <a:pt x="284499" y="949619"/>
                  <a:pt x="519907" y="949619"/>
                </a:cubicBezTo>
                <a:cubicBezTo>
                  <a:pt x="755315" y="949619"/>
                  <a:pt x="946151" y="758368"/>
                  <a:pt x="946151" y="522449"/>
                </a:cubicBezTo>
                <a:cubicBezTo>
                  <a:pt x="946151" y="286530"/>
                  <a:pt x="755315" y="95279"/>
                  <a:pt x="519907" y="95279"/>
                </a:cubicBezTo>
                <a:close/>
                <a:moveTo>
                  <a:pt x="520844" y="0"/>
                </a:moveTo>
                <a:cubicBezTo>
                  <a:pt x="807495" y="0"/>
                  <a:pt x="1039813" y="234414"/>
                  <a:pt x="1039813" y="521337"/>
                </a:cubicBezTo>
                <a:cubicBezTo>
                  <a:pt x="1039813" y="810135"/>
                  <a:pt x="807495" y="1042673"/>
                  <a:pt x="520844" y="1042673"/>
                </a:cubicBezTo>
                <a:cubicBezTo>
                  <a:pt x="342858" y="1042673"/>
                  <a:pt x="187354" y="954534"/>
                  <a:pt x="93677" y="821386"/>
                </a:cubicBezTo>
                <a:cubicBezTo>
                  <a:pt x="93677" y="821386"/>
                  <a:pt x="93677" y="821386"/>
                  <a:pt x="93677" y="1927820"/>
                </a:cubicBezTo>
                <a:cubicBezTo>
                  <a:pt x="93677" y="1927820"/>
                  <a:pt x="93677" y="1927820"/>
                  <a:pt x="0" y="1927820"/>
                </a:cubicBezTo>
                <a:cubicBezTo>
                  <a:pt x="0" y="1927820"/>
                  <a:pt x="0" y="1927820"/>
                  <a:pt x="0" y="521337"/>
                </a:cubicBezTo>
                <a:cubicBezTo>
                  <a:pt x="0" y="234414"/>
                  <a:pt x="232319" y="0"/>
                  <a:pt x="520844" y="0"/>
                </a:cubicBezTo>
                <a:close/>
              </a:path>
            </a:pathLst>
          </a:custGeom>
          <a:solidFill>
            <a:schemeClr val="accent5"/>
          </a:solidFill>
          <a:ln>
            <a:noFill/>
          </a:ln>
        </p:spPr>
        <p:txBody>
          <a:bodyPr/>
          <a:lstStyle/>
          <a:p>
            <a:endParaRPr lang="zh-CN" altLang="en-US"/>
          </a:p>
        </p:txBody>
      </p:sp>
      <p:sp>
        <p:nvSpPr>
          <p:cNvPr id="23564" name="PA_任意多边形 12"/>
          <p:cNvSpPr>
            <a:spLocks noEditPoints="1"/>
          </p:cNvSpPr>
          <p:nvPr>
            <p:custDataLst>
              <p:tags r:id="rId6"/>
            </p:custDataLst>
          </p:nvPr>
        </p:nvSpPr>
        <p:spPr bwMode="auto">
          <a:xfrm>
            <a:off x="5243514" y="2462974"/>
            <a:ext cx="414337" cy="370001"/>
          </a:xfrm>
          <a:custGeom>
            <a:avLst/>
            <a:gdLst>
              <a:gd name="T0" fmla="*/ 89 w 221"/>
              <a:gd name="T1" fmla="*/ 52 h 198"/>
              <a:gd name="T2" fmla="*/ 65 w 221"/>
              <a:gd name="T3" fmla="*/ 37 h 198"/>
              <a:gd name="T4" fmla="*/ 75 w 221"/>
              <a:gd name="T5" fmla="*/ 27 h 198"/>
              <a:gd name="T6" fmla="*/ 69 w 221"/>
              <a:gd name="T7" fmla="*/ 59 h 198"/>
              <a:gd name="T8" fmla="*/ 88 w 221"/>
              <a:gd name="T9" fmla="*/ 62 h 198"/>
              <a:gd name="T10" fmla="*/ 104 w 221"/>
              <a:gd name="T11" fmla="*/ 48 h 198"/>
              <a:gd name="T12" fmla="*/ 165 w 221"/>
              <a:gd name="T13" fmla="*/ 56 h 198"/>
              <a:gd name="T14" fmla="*/ 180 w 221"/>
              <a:gd name="T15" fmla="*/ 92 h 198"/>
              <a:gd name="T16" fmla="*/ 173 w 221"/>
              <a:gd name="T17" fmla="*/ 117 h 198"/>
              <a:gd name="T18" fmla="*/ 168 w 221"/>
              <a:gd name="T19" fmla="*/ 183 h 198"/>
              <a:gd name="T20" fmla="*/ 69 w 221"/>
              <a:gd name="T21" fmla="*/ 198 h 198"/>
              <a:gd name="T22" fmla="*/ 0 w 221"/>
              <a:gd name="T23" fmla="*/ 128 h 198"/>
              <a:gd name="T24" fmla="*/ 69 w 221"/>
              <a:gd name="T25" fmla="*/ 59 h 198"/>
              <a:gd name="T26" fmla="*/ 102 w 221"/>
              <a:gd name="T27" fmla="*/ 67 h 198"/>
              <a:gd name="T28" fmla="*/ 130 w 221"/>
              <a:gd name="T29" fmla="*/ 96 h 198"/>
              <a:gd name="T30" fmla="*/ 163 w 221"/>
              <a:gd name="T31" fmla="*/ 106 h 198"/>
              <a:gd name="T32" fmla="*/ 166 w 221"/>
              <a:gd name="T33" fmla="*/ 92 h 198"/>
              <a:gd name="T34" fmla="*/ 155 w 221"/>
              <a:gd name="T35" fmla="*/ 66 h 198"/>
              <a:gd name="T36" fmla="*/ 111 w 221"/>
              <a:gd name="T37" fmla="*/ 60 h 198"/>
              <a:gd name="T38" fmla="*/ 102 w 221"/>
              <a:gd name="T39" fmla="*/ 67 h 198"/>
              <a:gd name="T40" fmla="*/ 193 w 221"/>
              <a:gd name="T41" fmla="*/ 99 h 198"/>
              <a:gd name="T42" fmla="*/ 193 w 221"/>
              <a:gd name="T43" fmla="*/ 85 h 198"/>
              <a:gd name="T44" fmla="*/ 221 w 221"/>
              <a:gd name="T45" fmla="*/ 92 h 198"/>
              <a:gd name="T46" fmla="*/ 193 w 221"/>
              <a:gd name="T47" fmla="*/ 99 h 198"/>
              <a:gd name="T48" fmla="*/ 179 w 221"/>
              <a:gd name="T49" fmla="*/ 52 h 198"/>
              <a:gd name="T50" fmla="*/ 169 w 221"/>
              <a:gd name="T51" fmla="*/ 42 h 198"/>
              <a:gd name="T52" fmla="*/ 194 w 221"/>
              <a:gd name="T53" fmla="*/ 27 h 198"/>
              <a:gd name="T54" fmla="*/ 179 w 221"/>
              <a:gd name="T55" fmla="*/ 52 h 198"/>
              <a:gd name="T56" fmla="*/ 136 w 221"/>
              <a:gd name="T57" fmla="*/ 28 h 198"/>
              <a:gd name="T58" fmla="*/ 122 w 221"/>
              <a:gd name="T59" fmla="*/ 28 h 198"/>
              <a:gd name="T60" fmla="*/ 129 w 221"/>
              <a:gd name="T61" fmla="*/ 0 h 198"/>
              <a:gd name="T62" fmla="*/ 136 w 221"/>
              <a:gd name="T63" fmla="*/ 28 h 198"/>
              <a:gd name="T64" fmla="*/ 99 w 221"/>
              <a:gd name="T65" fmla="*/ 82 h 198"/>
              <a:gd name="T66" fmla="*/ 30 w 221"/>
              <a:gd name="T67" fmla="*/ 89 h 198"/>
              <a:gd name="T68" fmla="*/ 30 w 221"/>
              <a:gd name="T69" fmla="*/ 167 h 198"/>
              <a:gd name="T70" fmla="*/ 132 w 221"/>
              <a:gd name="T71" fmla="*/ 183 h 198"/>
              <a:gd name="T72" fmla="*/ 169 w 221"/>
              <a:gd name="T73" fmla="*/ 146 h 198"/>
              <a:gd name="T74" fmla="*/ 132 w 221"/>
              <a:gd name="T75" fmla="*/ 109 h 198"/>
              <a:gd name="T76" fmla="*/ 127 w 221"/>
              <a:gd name="T77" fmla="*/ 110 h 198"/>
              <a:gd name="T78" fmla="*/ 99 w 221"/>
              <a:gd name="T79" fmla="*/ 8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198">
                <a:moveTo>
                  <a:pt x="89" y="42"/>
                </a:moveTo>
                <a:cubicBezTo>
                  <a:pt x="92" y="44"/>
                  <a:pt x="92" y="49"/>
                  <a:pt x="89" y="52"/>
                </a:cubicBezTo>
                <a:cubicBezTo>
                  <a:pt x="86" y="54"/>
                  <a:pt x="82" y="54"/>
                  <a:pt x="79" y="52"/>
                </a:cubicBezTo>
                <a:cubicBezTo>
                  <a:pt x="65" y="37"/>
                  <a:pt x="65" y="37"/>
                  <a:pt x="65" y="37"/>
                </a:cubicBezTo>
                <a:cubicBezTo>
                  <a:pt x="62" y="34"/>
                  <a:pt x="62" y="30"/>
                  <a:pt x="65" y="27"/>
                </a:cubicBezTo>
                <a:cubicBezTo>
                  <a:pt x="67" y="24"/>
                  <a:pt x="72" y="24"/>
                  <a:pt x="75" y="27"/>
                </a:cubicBezTo>
                <a:cubicBezTo>
                  <a:pt x="89" y="42"/>
                  <a:pt x="89" y="42"/>
                  <a:pt x="89" y="42"/>
                </a:cubicBezTo>
                <a:close/>
                <a:moveTo>
                  <a:pt x="69" y="59"/>
                </a:moveTo>
                <a:cubicBezTo>
                  <a:pt x="69" y="59"/>
                  <a:pt x="69" y="59"/>
                  <a:pt x="69" y="59"/>
                </a:cubicBezTo>
                <a:cubicBezTo>
                  <a:pt x="76" y="59"/>
                  <a:pt x="82" y="60"/>
                  <a:pt x="88" y="62"/>
                </a:cubicBezTo>
                <a:cubicBezTo>
                  <a:pt x="92" y="56"/>
                  <a:pt x="97" y="52"/>
                  <a:pt x="103" y="48"/>
                </a:cubicBezTo>
                <a:cubicBezTo>
                  <a:pt x="104" y="48"/>
                  <a:pt x="104" y="48"/>
                  <a:pt x="104" y="48"/>
                </a:cubicBezTo>
                <a:cubicBezTo>
                  <a:pt x="111" y="43"/>
                  <a:pt x="120" y="41"/>
                  <a:pt x="129" y="41"/>
                </a:cubicBezTo>
                <a:cubicBezTo>
                  <a:pt x="143" y="41"/>
                  <a:pt x="156" y="47"/>
                  <a:pt x="165" y="56"/>
                </a:cubicBezTo>
                <a:cubicBezTo>
                  <a:pt x="165" y="56"/>
                  <a:pt x="165" y="56"/>
                  <a:pt x="165" y="56"/>
                </a:cubicBezTo>
                <a:cubicBezTo>
                  <a:pt x="175" y="65"/>
                  <a:pt x="180" y="78"/>
                  <a:pt x="180" y="92"/>
                </a:cubicBezTo>
                <a:cubicBezTo>
                  <a:pt x="180" y="97"/>
                  <a:pt x="179" y="103"/>
                  <a:pt x="178" y="108"/>
                </a:cubicBezTo>
                <a:cubicBezTo>
                  <a:pt x="177" y="111"/>
                  <a:pt x="175" y="114"/>
                  <a:pt x="173" y="117"/>
                </a:cubicBezTo>
                <a:cubicBezTo>
                  <a:pt x="179" y="126"/>
                  <a:pt x="183" y="136"/>
                  <a:pt x="183" y="146"/>
                </a:cubicBezTo>
                <a:cubicBezTo>
                  <a:pt x="183" y="161"/>
                  <a:pt x="177" y="173"/>
                  <a:pt x="168" y="183"/>
                </a:cubicBezTo>
                <a:cubicBezTo>
                  <a:pt x="158" y="192"/>
                  <a:pt x="146" y="198"/>
                  <a:pt x="132" y="198"/>
                </a:cubicBezTo>
                <a:cubicBezTo>
                  <a:pt x="69" y="198"/>
                  <a:pt x="69" y="198"/>
                  <a:pt x="69" y="198"/>
                </a:cubicBezTo>
                <a:cubicBezTo>
                  <a:pt x="50" y="198"/>
                  <a:pt x="32" y="190"/>
                  <a:pt x="20" y="177"/>
                </a:cubicBezTo>
                <a:cubicBezTo>
                  <a:pt x="7" y="165"/>
                  <a:pt x="0" y="147"/>
                  <a:pt x="0" y="128"/>
                </a:cubicBezTo>
                <a:cubicBezTo>
                  <a:pt x="0" y="109"/>
                  <a:pt x="7" y="92"/>
                  <a:pt x="20" y="79"/>
                </a:cubicBezTo>
                <a:cubicBezTo>
                  <a:pt x="32" y="67"/>
                  <a:pt x="50" y="59"/>
                  <a:pt x="69" y="59"/>
                </a:cubicBezTo>
                <a:close/>
                <a:moveTo>
                  <a:pt x="102" y="67"/>
                </a:moveTo>
                <a:cubicBezTo>
                  <a:pt x="102" y="67"/>
                  <a:pt x="102" y="67"/>
                  <a:pt x="102" y="67"/>
                </a:cubicBezTo>
                <a:cubicBezTo>
                  <a:pt x="103" y="68"/>
                  <a:pt x="105" y="69"/>
                  <a:pt x="106" y="70"/>
                </a:cubicBezTo>
                <a:cubicBezTo>
                  <a:pt x="116" y="77"/>
                  <a:pt x="124" y="85"/>
                  <a:pt x="130" y="96"/>
                </a:cubicBezTo>
                <a:cubicBezTo>
                  <a:pt x="132" y="96"/>
                  <a:pt x="132" y="96"/>
                  <a:pt x="132" y="96"/>
                </a:cubicBezTo>
                <a:cubicBezTo>
                  <a:pt x="144" y="96"/>
                  <a:pt x="154" y="100"/>
                  <a:pt x="163" y="106"/>
                </a:cubicBezTo>
                <a:cubicBezTo>
                  <a:pt x="164" y="105"/>
                  <a:pt x="164" y="104"/>
                  <a:pt x="164" y="103"/>
                </a:cubicBezTo>
                <a:cubicBezTo>
                  <a:pt x="166" y="100"/>
                  <a:pt x="166" y="96"/>
                  <a:pt x="166" y="92"/>
                </a:cubicBezTo>
                <a:cubicBezTo>
                  <a:pt x="166" y="82"/>
                  <a:pt x="162" y="72"/>
                  <a:pt x="155" y="66"/>
                </a:cubicBezTo>
                <a:cubicBezTo>
                  <a:pt x="155" y="66"/>
                  <a:pt x="155" y="66"/>
                  <a:pt x="155" y="66"/>
                </a:cubicBezTo>
                <a:cubicBezTo>
                  <a:pt x="149" y="59"/>
                  <a:pt x="139" y="55"/>
                  <a:pt x="129" y="55"/>
                </a:cubicBezTo>
                <a:cubicBezTo>
                  <a:pt x="122" y="55"/>
                  <a:pt x="116" y="57"/>
                  <a:pt x="111" y="60"/>
                </a:cubicBezTo>
                <a:cubicBezTo>
                  <a:pt x="110" y="60"/>
                  <a:pt x="110" y="60"/>
                  <a:pt x="110" y="60"/>
                </a:cubicBezTo>
                <a:cubicBezTo>
                  <a:pt x="107" y="62"/>
                  <a:pt x="104" y="65"/>
                  <a:pt x="102" y="67"/>
                </a:cubicBezTo>
                <a:close/>
                <a:moveTo>
                  <a:pt x="193" y="99"/>
                </a:moveTo>
                <a:cubicBezTo>
                  <a:pt x="193" y="99"/>
                  <a:pt x="193" y="99"/>
                  <a:pt x="193" y="99"/>
                </a:cubicBezTo>
                <a:cubicBezTo>
                  <a:pt x="189" y="99"/>
                  <a:pt x="186" y="96"/>
                  <a:pt x="186" y="92"/>
                </a:cubicBezTo>
                <a:cubicBezTo>
                  <a:pt x="186" y="88"/>
                  <a:pt x="189" y="85"/>
                  <a:pt x="193" y="85"/>
                </a:cubicBezTo>
                <a:cubicBezTo>
                  <a:pt x="214" y="85"/>
                  <a:pt x="214" y="85"/>
                  <a:pt x="214" y="85"/>
                </a:cubicBezTo>
                <a:cubicBezTo>
                  <a:pt x="218" y="85"/>
                  <a:pt x="221" y="88"/>
                  <a:pt x="221" y="92"/>
                </a:cubicBezTo>
                <a:cubicBezTo>
                  <a:pt x="221" y="96"/>
                  <a:pt x="218" y="99"/>
                  <a:pt x="214" y="99"/>
                </a:cubicBezTo>
                <a:cubicBezTo>
                  <a:pt x="193" y="99"/>
                  <a:pt x="193" y="99"/>
                  <a:pt x="193" y="99"/>
                </a:cubicBezTo>
                <a:close/>
                <a:moveTo>
                  <a:pt x="179" y="52"/>
                </a:moveTo>
                <a:cubicBezTo>
                  <a:pt x="179" y="52"/>
                  <a:pt x="179" y="52"/>
                  <a:pt x="179" y="52"/>
                </a:cubicBezTo>
                <a:cubicBezTo>
                  <a:pt x="177" y="54"/>
                  <a:pt x="172" y="54"/>
                  <a:pt x="169" y="52"/>
                </a:cubicBezTo>
                <a:cubicBezTo>
                  <a:pt x="167" y="49"/>
                  <a:pt x="167" y="44"/>
                  <a:pt x="169" y="42"/>
                </a:cubicBezTo>
                <a:cubicBezTo>
                  <a:pt x="184" y="27"/>
                  <a:pt x="184" y="27"/>
                  <a:pt x="184" y="27"/>
                </a:cubicBezTo>
                <a:cubicBezTo>
                  <a:pt x="187" y="24"/>
                  <a:pt x="191" y="24"/>
                  <a:pt x="194" y="27"/>
                </a:cubicBezTo>
                <a:cubicBezTo>
                  <a:pt x="197" y="30"/>
                  <a:pt x="197" y="34"/>
                  <a:pt x="194" y="37"/>
                </a:cubicBezTo>
                <a:cubicBezTo>
                  <a:pt x="179" y="52"/>
                  <a:pt x="179" y="52"/>
                  <a:pt x="179" y="52"/>
                </a:cubicBezTo>
                <a:close/>
                <a:moveTo>
                  <a:pt x="136" y="28"/>
                </a:moveTo>
                <a:cubicBezTo>
                  <a:pt x="136" y="28"/>
                  <a:pt x="136" y="28"/>
                  <a:pt x="136" y="28"/>
                </a:cubicBezTo>
                <a:cubicBezTo>
                  <a:pt x="136" y="32"/>
                  <a:pt x="133" y="35"/>
                  <a:pt x="129" y="35"/>
                </a:cubicBezTo>
                <a:cubicBezTo>
                  <a:pt x="125" y="35"/>
                  <a:pt x="122" y="32"/>
                  <a:pt x="122" y="28"/>
                </a:cubicBezTo>
                <a:cubicBezTo>
                  <a:pt x="122" y="7"/>
                  <a:pt x="122" y="7"/>
                  <a:pt x="122" y="7"/>
                </a:cubicBezTo>
                <a:cubicBezTo>
                  <a:pt x="122" y="3"/>
                  <a:pt x="125" y="0"/>
                  <a:pt x="129" y="0"/>
                </a:cubicBezTo>
                <a:cubicBezTo>
                  <a:pt x="133" y="0"/>
                  <a:pt x="136" y="3"/>
                  <a:pt x="136" y="7"/>
                </a:cubicBezTo>
                <a:cubicBezTo>
                  <a:pt x="136" y="28"/>
                  <a:pt x="136" y="28"/>
                  <a:pt x="136" y="28"/>
                </a:cubicBezTo>
                <a:close/>
                <a:moveTo>
                  <a:pt x="99" y="82"/>
                </a:moveTo>
                <a:cubicBezTo>
                  <a:pt x="99" y="82"/>
                  <a:pt x="99" y="82"/>
                  <a:pt x="99" y="82"/>
                </a:cubicBezTo>
                <a:cubicBezTo>
                  <a:pt x="90" y="76"/>
                  <a:pt x="80" y="73"/>
                  <a:pt x="69" y="73"/>
                </a:cubicBezTo>
                <a:cubicBezTo>
                  <a:pt x="54" y="73"/>
                  <a:pt x="40" y="79"/>
                  <a:pt x="30" y="89"/>
                </a:cubicBezTo>
                <a:cubicBezTo>
                  <a:pt x="20" y="99"/>
                  <a:pt x="14" y="113"/>
                  <a:pt x="14" y="128"/>
                </a:cubicBezTo>
                <a:cubicBezTo>
                  <a:pt x="14" y="144"/>
                  <a:pt x="20" y="157"/>
                  <a:pt x="30" y="167"/>
                </a:cubicBezTo>
                <a:cubicBezTo>
                  <a:pt x="40" y="177"/>
                  <a:pt x="54" y="183"/>
                  <a:pt x="69" y="183"/>
                </a:cubicBezTo>
                <a:cubicBezTo>
                  <a:pt x="132" y="183"/>
                  <a:pt x="132" y="183"/>
                  <a:pt x="132" y="183"/>
                </a:cubicBezTo>
                <a:cubicBezTo>
                  <a:pt x="142" y="183"/>
                  <a:pt x="151" y="179"/>
                  <a:pt x="158" y="173"/>
                </a:cubicBezTo>
                <a:cubicBezTo>
                  <a:pt x="164" y="166"/>
                  <a:pt x="169" y="157"/>
                  <a:pt x="169" y="146"/>
                </a:cubicBezTo>
                <a:cubicBezTo>
                  <a:pt x="169" y="136"/>
                  <a:pt x="164" y="127"/>
                  <a:pt x="158" y="120"/>
                </a:cubicBezTo>
                <a:cubicBezTo>
                  <a:pt x="151" y="114"/>
                  <a:pt x="142" y="109"/>
                  <a:pt x="132" y="109"/>
                </a:cubicBezTo>
                <a:cubicBezTo>
                  <a:pt x="131" y="109"/>
                  <a:pt x="130" y="109"/>
                  <a:pt x="129" y="110"/>
                </a:cubicBezTo>
                <a:cubicBezTo>
                  <a:pt x="128" y="110"/>
                  <a:pt x="127" y="110"/>
                  <a:pt x="127" y="110"/>
                </a:cubicBezTo>
                <a:cubicBezTo>
                  <a:pt x="124" y="110"/>
                  <a:pt x="121" y="109"/>
                  <a:pt x="119" y="106"/>
                </a:cubicBezTo>
                <a:cubicBezTo>
                  <a:pt x="115" y="96"/>
                  <a:pt x="108" y="88"/>
                  <a:pt x="99" y="82"/>
                </a:cubicBezTo>
                <a:close/>
              </a:path>
            </a:pathLst>
          </a:custGeom>
          <a:solidFill>
            <a:schemeClr val="accent3"/>
          </a:solidFill>
          <a:ln>
            <a:noFill/>
          </a:ln>
        </p:spPr>
        <p:txBody>
          <a:bodyPr/>
          <a:lstStyle/>
          <a:p>
            <a:endParaRPr lang="zh-CN" altLang="en-US" sz="1400"/>
          </a:p>
        </p:txBody>
      </p:sp>
      <p:sp>
        <p:nvSpPr>
          <p:cNvPr id="23565" name="PA_任意多边形 13"/>
          <p:cNvSpPr>
            <a:spLocks noEditPoints="1"/>
          </p:cNvSpPr>
          <p:nvPr>
            <p:custDataLst>
              <p:tags r:id="rId7"/>
            </p:custDataLst>
          </p:nvPr>
        </p:nvSpPr>
        <p:spPr bwMode="auto">
          <a:xfrm>
            <a:off x="3521075" y="2485206"/>
            <a:ext cx="342900" cy="325537"/>
          </a:xfrm>
          <a:custGeom>
            <a:avLst/>
            <a:gdLst>
              <a:gd name="T0" fmla="*/ 27 w 183"/>
              <a:gd name="T1" fmla="*/ 96 h 174"/>
              <a:gd name="T2" fmla="*/ 19 w 183"/>
              <a:gd name="T3" fmla="*/ 96 h 174"/>
              <a:gd name="T4" fmla="*/ 152 w 183"/>
              <a:gd name="T5" fmla="*/ 0 h 174"/>
              <a:gd name="T6" fmla="*/ 152 w 183"/>
              <a:gd name="T7" fmla="*/ 8 h 174"/>
              <a:gd name="T8" fmla="*/ 27 w 183"/>
              <a:gd name="T9" fmla="*/ 4 h 174"/>
              <a:gd name="T10" fmla="*/ 152 w 183"/>
              <a:gd name="T11" fmla="*/ 0 h 174"/>
              <a:gd name="T12" fmla="*/ 152 w 183"/>
              <a:gd name="T13" fmla="*/ 17 h 174"/>
              <a:gd name="T14" fmla="*/ 152 w 183"/>
              <a:gd name="T15" fmla="*/ 25 h 174"/>
              <a:gd name="T16" fmla="*/ 27 w 183"/>
              <a:gd name="T17" fmla="*/ 21 h 174"/>
              <a:gd name="T18" fmla="*/ 152 w 183"/>
              <a:gd name="T19" fmla="*/ 17 h 174"/>
              <a:gd name="T20" fmla="*/ 36 w 183"/>
              <a:gd name="T21" fmla="*/ 96 h 174"/>
              <a:gd name="T22" fmla="*/ 49 w 183"/>
              <a:gd name="T23" fmla="*/ 96 h 174"/>
              <a:gd name="T24" fmla="*/ 68 w 183"/>
              <a:gd name="T25" fmla="*/ 124 h 174"/>
              <a:gd name="T26" fmla="*/ 116 w 183"/>
              <a:gd name="T27" fmla="*/ 124 h 174"/>
              <a:gd name="T28" fmla="*/ 135 w 183"/>
              <a:gd name="T29" fmla="*/ 96 h 174"/>
              <a:gd name="T30" fmla="*/ 148 w 183"/>
              <a:gd name="T31" fmla="*/ 42 h 174"/>
              <a:gd name="T32" fmla="*/ 36 w 183"/>
              <a:gd name="T33" fmla="*/ 96 h 174"/>
              <a:gd name="T34" fmla="*/ 156 w 183"/>
              <a:gd name="T35" fmla="*/ 96 h 174"/>
              <a:gd name="T36" fmla="*/ 156 w 183"/>
              <a:gd name="T37" fmla="*/ 80 h 174"/>
              <a:gd name="T38" fmla="*/ 156 w 183"/>
              <a:gd name="T39" fmla="*/ 52 h 174"/>
              <a:gd name="T40" fmla="*/ 182 w 183"/>
              <a:gd name="T41" fmla="*/ 97 h 174"/>
              <a:gd name="T42" fmla="*/ 183 w 183"/>
              <a:gd name="T43" fmla="*/ 103 h 174"/>
              <a:gd name="T44" fmla="*/ 183 w 183"/>
              <a:gd name="T45" fmla="*/ 167 h 174"/>
              <a:gd name="T46" fmla="*/ 176 w 183"/>
              <a:gd name="T47" fmla="*/ 174 h 174"/>
              <a:gd name="T48" fmla="*/ 0 w 183"/>
              <a:gd name="T49" fmla="*/ 167 h 174"/>
              <a:gd name="T50" fmla="*/ 0 w 183"/>
              <a:gd name="T51" fmla="*/ 103 h 174"/>
              <a:gd name="T52" fmla="*/ 1 w 183"/>
              <a:gd name="T53" fmla="*/ 97 h 174"/>
              <a:gd name="T54" fmla="*/ 27 w 183"/>
              <a:gd name="T55" fmla="*/ 38 h 174"/>
              <a:gd name="T56" fmla="*/ 32 w 183"/>
              <a:gd name="T57" fmla="*/ 34 h 174"/>
              <a:gd name="T58" fmla="*/ 152 w 183"/>
              <a:gd name="T59" fmla="*/ 34 h 174"/>
              <a:gd name="T60" fmla="*/ 156 w 183"/>
              <a:gd name="T61" fmla="*/ 52 h 174"/>
              <a:gd name="T62" fmla="*/ 43 w 183"/>
              <a:gd name="T63" fmla="*/ 110 h 174"/>
              <a:gd name="T64" fmla="*/ 15 w 183"/>
              <a:gd name="T65" fmla="*/ 160 h 174"/>
              <a:gd name="T66" fmla="*/ 169 w 183"/>
              <a:gd name="T67" fmla="*/ 110 h 174"/>
              <a:gd name="T68" fmla="*/ 125 w 183"/>
              <a:gd name="T69" fmla="*/ 134 h 174"/>
              <a:gd name="T70" fmla="*/ 59 w 183"/>
              <a:gd name="T71" fmla="*/ 13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3" h="174">
                <a:moveTo>
                  <a:pt x="19" y="96"/>
                </a:moveTo>
                <a:cubicBezTo>
                  <a:pt x="27" y="96"/>
                  <a:pt x="27" y="96"/>
                  <a:pt x="27" y="96"/>
                </a:cubicBezTo>
                <a:cubicBezTo>
                  <a:pt x="27" y="80"/>
                  <a:pt x="27" y="80"/>
                  <a:pt x="27" y="80"/>
                </a:cubicBezTo>
                <a:cubicBezTo>
                  <a:pt x="19" y="96"/>
                  <a:pt x="19" y="96"/>
                  <a:pt x="19" y="96"/>
                </a:cubicBezTo>
                <a:close/>
                <a:moveTo>
                  <a:pt x="152" y="0"/>
                </a:moveTo>
                <a:cubicBezTo>
                  <a:pt x="152" y="0"/>
                  <a:pt x="152" y="0"/>
                  <a:pt x="152" y="0"/>
                </a:cubicBezTo>
                <a:cubicBezTo>
                  <a:pt x="154" y="0"/>
                  <a:pt x="156" y="2"/>
                  <a:pt x="156" y="4"/>
                </a:cubicBezTo>
                <a:cubicBezTo>
                  <a:pt x="156" y="7"/>
                  <a:pt x="154" y="8"/>
                  <a:pt x="152" y="8"/>
                </a:cubicBezTo>
                <a:cubicBezTo>
                  <a:pt x="32" y="8"/>
                  <a:pt x="32" y="8"/>
                  <a:pt x="32" y="8"/>
                </a:cubicBezTo>
                <a:cubicBezTo>
                  <a:pt x="29" y="8"/>
                  <a:pt x="27" y="7"/>
                  <a:pt x="27" y="4"/>
                </a:cubicBezTo>
                <a:cubicBezTo>
                  <a:pt x="27" y="2"/>
                  <a:pt x="29" y="0"/>
                  <a:pt x="32" y="0"/>
                </a:cubicBezTo>
                <a:cubicBezTo>
                  <a:pt x="152" y="0"/>
                  <a:pt x="152" y="0"/>
                  <a:pt x="152" y="0"/>
                </a:cubicBezTo>
                <a:close/>
                <a:moveTo>
                  <a:pt x="152" y="17"/>
                </a:moveTo>
                <a:cubicBezTo>
                  <a:pt x="152" y="17"/>
                  <a:pt x="152" y="17"/>
                  <a:pt x="152" y="17"/>
                </a:cubicBezTo>
                <a:cubicBezTo>
                  <a:pt x="154" y="17"/>
                  <a:pt x="156" y="19"/>
                  <a:pt x="156" y="21"/>
                </a:cubicBezTo>
                <a:cubicBezTo>
                  <a:pt x="156" y="23"/>
                  <a:pt x="154" y="25"/>
                  <a:pt x="152" y="25"/>
                </a:cubicBezTo>
                <a:cubicBezTo>
                  <a:pt x="32" y="25"/>
                  <a:pt x="32" y="25"/>
                  <a:pt x="32" y="25"/>
                </a:cubicBezTo>
                <a:cubicBezTo>
                  <a:pt x="29" y="25"/>
                  <a:pt x="27" y="23"/>
                  <a:pt x="27" y="21"/>
                </a:cubicBezTo>
                <a:cubicBezTo>
                  <a:pt x="27" y="19"/>
                  <a:pt x="29" y="17"/>
                  <a:pt x="32" y="17"/>
                </a:cubicBezTo>
                <a:cubicBezTo>
                  <a:pt x="152" y="17"/>
                  <a:pt x="152" y="17"/>
                  <a:pt x="152" y="17"/>
                </a:cubicBezTo>
                <a:close/>
                <a:moveTo>
                  <a:pt x="36" y="96"/>
                </a:moveTo>
                <a:cubicBezTo>
                  <a:pt x="36" y="96"/>
                  <a:pt x="36" y="96"/>
                  <a:pt x="36" y="96"/>
                </a:cubicBezTo>
                <a:cubicBezTo>
                  <a:pt x="49" y="96"/>
                  <a:pt x="49" y="96"/>
                  <a:pt x="49" y="96"/>
                </a:cubicBezTo>
                <a:cubicBezTo>
                  <a:pt x="49" y="96"/>
                  <a:pt x="49" y="96"/>
                  <a:pt x="49" y="96"/>
                </a:cubicBezTo>
                <a:cubicBezTo>
                  <a:pt x="53" y="96"/>
                  <a:pt x="55" y="98"/>
                  <a:pt x="56" y="102"/>
                </a:cubicBezTo>
                <a:cubicBezTo>
                  <a:pt x="57" y="111"/>
                  <a:pt x="62" y="118"/>
                  <a:pt x="68" y="124"/>
                </a:cubicBezTo>
                <a:cubicBezTo>
                  <a:pt x="74" y="129"/>
                  <a:pt x="83" y="132"/>
                  <a:pt x="92" y="132"/>
                </a:cubicBezTo>
                <a:cubicBezTo>
                  <a:pt x="101" y="132"/>
                  <a:pt x="109" y="129"/>
                  <a:pt x="116" y="124"/>
                </a:cubicBezTo>
                <a:cubicBezTo>
                  <a:pt x="122" y="118"/>
                  <a:pt x="127" y="110"/>
                  <a:pt x="128" y="102"/>
                </a:cubicBezTo>
                <a:cubicBezTo>
                  <a:pt x="129" y="98"/>
                  <a:pt x="132" y="96"/>
                  <a:pt x="135" y="96"/>
                </a:cubicBezTo>
                <a:cubicBezTo>
                  <a:pt x="148" y="96"/>
                  <a:pt x="148" y="96"/>
                  <a:pt x="148" y="96"/>
                </a:cubicBezTo>
                <a:cubicBezTo>
                  <a:pt x="148" y="42"/>
                  <a:pt x="148" y="42"/>
                  <a:pt x="148" y="42"/>
                </a:cubicBezTo>
                <a:cubicBezTo>
                  <a:pt x="36" y="42"/>
                  <a:pt x="36" y="42"/>
                  <a:pt x="36" y="42"/>
                </a:cubicBezTo>
                <a:cubicBezTo>
                  <a:pt x="36" y="96"/>
                  <a:pt x="36" y="96"/>
                  <a:pt x="36" y="96"/>
                </a:cubicBezTo>
                <a:close/>
                <a:moveTo>
                  <a:pt x="156" y="96"/>
                </a:moveTo>
                <a:cubicBezTo>
                  <a:pt x="156" y="96"/>
                  <a:pt x="156" y="96"/>
                  <a:pt x="156" y="96"/>
                </a:cubicBezTo>
                <a:cubicBezTo>
                  <a:pt x="165" y="96"/>
                  <a:pt x="165" y="96"/>
                  <a:pt x="165" y="96"/>
                </a:cubicBezTo>
                <a:cubicBezTo>
                  <a:pt x="156" y="80"/>
                  <a:pt x="156" y="80"/>
                  <a:pt x="156" y="80"/>
                </a:cubicBezTo>
                <a:cubicBezTo>
                  <a:pt x="156" y="96"/>
                  <a:pt x="156" y="96"/>
                  <a:pt x="156" y="96"/>
                </a:cubicBezTo>
                <a:close/>
                <a:moveTo>
                  <a:pt x="156" y="52"/>
                </a:moveTo>
                <a:cubicBezTo>
                  <a:pt x="156" y="52"/>
                  <a:pt x="156" y="52"/>
                  <a:pt x="156" y="52"/>
                </a:cubicBezTo>
                <a:cubicBezTo>
                  <a:pt x="182" y="97"/>
                  <a:pt x="182" y="97"/>
                  <a:pt x="182" y="97"/>
                </a:cubicBezTo>
                <a:cubicBezTo>
                  <a:pt x="183" y="99"/>
                  <a:pt x="183" y="100"/>
                  <a:pt x="183" y="102"/>
                </a:cubicBezTo>
                <a:cubicBezTo>
                  <a:pt x="183" y="102"/>
                  <a:pt x="183" y="102"/>
                  <a:pt x="183" y="103"/>
                </a:cubicBezTo>
                <a:cubicBezTo>
                  <a:pt x="183" y="103"/>
                  <a:pt x="183" y="103"/>
                  <a:pt x="183" y="103"/>
                </a:cubicBezTo>
                <a:cubicBezTo>
                  <a:pt x="183" y="167"/>
                  <a:pt x="183" y="167"/>
                  <a:pt x="183" y="167"/>
                </a:cubicBezTo>
                <a:cubicBezTo>
                  <a:pt x="183" y="171"/>
                  <a:pt x="180" y="174"/>
                  <a:pt x="176" y="174"/>
                </a:cubicBezTo>
                <a:cubicBezTo>
                  <a:pt x="176" y="174"/>
                  <a:pt x="176" y="174"/>
                  <a:pt x="176" y="174"/>
                </a:cubicBezTo>
                <a:cubicBezTo>
                  <a:pt x="7" y="174"/>
                  <a:pt x="7" y="174"/>
                  <a:pt x="7" y="174"/>
                </a:cubicBezTo>
                <a:cubicBezTo>
                  <a:pt x="4" y="174"/>
                  <a:pt x="0" y="171"/>
                  <a:pt x="0" y="167"/>
                </a:cubicBezTo>
                <a:cubicBezTo>
                  <a:pt x="0" y="167"/>
                  <a:pt x="0" y="167"/>
                  <a:pt x="0" y="167"/>
                </a:cubicBezTo>
                <a:cubicBezTo>
                  <a:pt x="0" y="103"/>
                  <a:pt x="0" y="103"/>
                  <a:pt x="0" y="103"/>
                </a:cubicBezTo>
                <a:cubicBezTo>
                  <a:pt x="0" y="102"/>
                  <a:pt x="0" y="102"/>
                  <a:pt x="0" y="102"/>
                </a:cubicBezTo>
                <a:cubicBezTo>
                  <a:pt x="0" y="100"/>
                  <a:pt x="0" y="99"/>
                  <a:pt x="1" y="97"/>
                </a:cubicBezTo>
                <a:cubicBezTo>
                  <a:pt x="27" y="52"/>
                  <a:pt x="27" y="52"/>
                  <a:pt x="27" y="52"/>
                </a:cubicBezTo>
                <a:cubicBezTo>
                  <a:pt x="27" y="38"/>
                  <a:pt x="27" y="38"/>
                  <a:pt x="27" y="38"/>
                </a:cubicBezTo>
                <a:cubicBezTo>
                  <a:pt x="27" y="38"/>
                  <a:pt x="27" y="38"/>
                  <a:pt x="27" y="38"/>
                </a:cubicBezTo>
                <a:cubicBezTo>
                  <a:pt x="27" y="36"/>
                  <a:pt x="29" y="34"/>
                  <a:pt x="32" y="34"/>
                </a:cubicBezTo>
                <a:cubicBezTo>
                  <a:pt x="152" y="34"/>
                  <a:pt x="152" y="34"/>
                  <a:pt x="152" y="34"/>
                </a:cubicBezTo>
                <a:cubicBezTo>
                  <a:pt x="152" y="34"/>
                  <a:pt x="152" y="34"/>
                  <a:pt x="152" y="34"/>
                </a:cubicBezTo>
                <a:cubicBezTo>
                  <a:pt x="154" y="34"/>
                  <a:pt x="156" y="36"/>
                  <a:pt x="156" y="38"/>
                </a:cubicBezTo>
                <a:cubicBezTo>
                  <a:pt x="156" y="52"/>
                  <a:pt x="156" y="52"/>
                  <a:pt x="156" y="52"/>
                </a:cubicBezTo>
                <a:close/>
                <a:moveTo>
                  <a:pt x="43" y="110"/>
                </a:moveTo>
                <a:cubicBezTo>
                  <a:pt x="43" y="110"/>
                  <a:pt x="43" y="110"/>
                  <a:pt x="43" y="110"/>
                </a:cubicBezTo>
                <a:cubicBezTo>
                  <a:pt x="15" y="110"/>
                  <a:pt x="15" y="110"/>
                  <a:pt x="15" y="110"/>
                </a:cubicBezTo>
                <a:cubicBezTo>
                  <a:pt x="15" y="160"/>
                  <a:pt x="15" y="160"/>
                  <a:pt x="15" y="160"/>
                </a:cubicBezTo>
                <a:cubicBezTo>
                  <a:pt x="169" y="160"/>
                  <a:pt x="169" y="160"/>
                  <a:pt x="169" y="160"/>
                </a:cubicBezTo>
                <a:cubicBezTo>
                  <a:pt x="169" y="110"/>
                  <a:pt x="169" y="110"/>
                  <a:pt x="169" y="110"/>
                </a:cubicBezTo>
                <a:cubicBezTo>
                  <a:pt x="141" y="110"/>
                  <a:pt x="141" y="110"/>
                  <a:pt x="141" y="110"/>
                </a:cubicBezTo>
                <a:cubicBezTo>
                  <a:pt x="138" y="119"/>
                  <a:pt x="132" y="128"/>
                  <a:pt x="125" y="134"/>
                </a:cubicBezTo>
                <a:cubicBezTo>
                  <a:pt x="116" y="142"/>
                  <a:pt x="104" y="147"/>
                  <a:pt x="92" y="147"/>
                </a:cubicBezTo>
                <a:cubicBezTo>
                  <a:pt x="79" y="147"/>
                  <a:pt x="68" y="142"/>
                  <a:pt x="59" y="134"/>
                </a:cubicBezTo>
                <a:cubicBezTo>
                  <a:pt x="51" y="128"/>
                  <a:pt x="46" y="119"/>
                  <a:pt x="43" y="110"/>
                </a:cubicBezTo>
                <a:close/>
              </a:path>
            </a:pathLst>
          </a:custGeom>
          <a:solidFill>
            <a:schemeClr val="accent2"/>
          </a:solidFill>
          <a:ln>
            <a:noFill/>
          </a:ln>
        </p:spPr>
        <p:txBody>
          <a:bodyPr/>
          <a:lstStyle/>
          <a:p>
            <a:endParaRPr lang="zh-CN" altLang="en-US" sz="1400"/>
          </a:p>
        </p:txBody>
      </p:sp>
      <p:sp>
        <p:nvSpPr>
          <p:cNvPr id="23566" name="PA_任意多边形 14"/>
          <p:cNvSpPr>
            <a:spLocks noEditPoints="1"/>
          </p:cNvSpPr>
          <p:nvPr>
            <p:custDataLst>
              <p:tags r:id="rId8"/>
            </p:custDataLst>
          </p:nvPr>
        </p:nvSpPr>
        <p:spPr bwMode="auto">
          <a:xfrm>
            <a:off x="3105150" y="3572978"/>
            <a:ext cx="323850" cy="328714"/>
          </a:xfrm>
          <a:custGeom>
            <a:avLst/>
            <a:gdLst>
              <a:gd name="T0" fmla="*/ 82 w 173"/>
              <a:gd name="T1" fmla="*/ 124 h 176"/>
              <a:gd name="T2" fmla="*/ 79 w 173"/>
              <a:gd name="T3" fmla="*/ 119 h 176"/>
              <a:gd name="T4" fmla="*/ 85 w 173"/>
              <a:gd name="T5" fmla="*/ 157 h 176"/>
              <a:gd name="T6" fmla="*/ 68 w 173"/>
              <a:gd name="T7" fmla="*/ 171 h 176"/>
              <a:gd name="T8" fmla="*/ 46 w 173"/>
              <a:gd name="T9" fmla="*/ 171 h 176"/>
              <a:gd name="T10" fmla="*/ 9 w 173"/>
              <a:gd name="T11" fmla="*/ 107 h 176"/>
              <a:gd name="T12" fmla="*/ 10 w 173"/>
              <a:gd name="T13" fmla="*/ 58 h 176"/>
              <a:gd name="T14" fmla="*/ 10 w 173"/>
              <a:gd name="T15" fmla="*/ 58 h 176"/>
              <a:gd name="T16" fmla="*/ 79 w 173"/>
              <a:gd name="T17" fmla="*/ 47 h 176"/>
              <a:gd name="T18" fmla="*/ 141 w 173"/>
              <a:gd name="T19" fmla="*/ 2 h 176"/>
              <a:gd name="T20" fmla="*/ 152 w 173"/>
              <a:gd name="T21" fmla="*/ 8 h 176"/>
              <a:gd name="T22" fmla="*/ 165 w 173"/>
              <a:gd name="T23" fmla="*/ 63 h 176"/>
              <a:gd name="T24" fmla="*/ 173 w 173"/>
              <a:gd name="T25" fmla="*/ 83 h 176"/>
              <a:gd name="T26" fmla="*/ 165 w 173"/>
              <a:gd name="T27" fmla="*/ 103 h 176"/>
              <a:gd name="T28" fmla="*/ 152 w 173"/>
              <a:gd name="T29" fmla="*/ 110 h 176"/>
              <a:gd name="T30" fmla="*/ 145 w 173"/>
              <a:gd name="T31" fmla="*/ 165 h 176"/>
              <a:gd name="T32" fmla="*/ 84 w 173"/>
              <a:gd name="T33" fmla="*/ 104 h 176"/>
              <a:gd name="T34" fmla="*/ 84 w 173"/>
              <a:gd name="T35" fmla="*/ 62 h 176"/>
              <a:gd name="T36" fmla="*/ 20 w 173"/>
              <a:gd name="T37" fmla="*/ 68 h 176"/>
              <a:gd name="T38" fmla="*/ 19 w 173"/>
              <a:gd name="T39" fmla="*/ 97 h 176"/>
              <a:gd name="T40" fmla="*/ 39 w 173"/>
              <a:gd name="T41" fmla="*/ 109 h 176"/>
              <a:gd name="T42" fmla="*/ 63 w 173"/>
              <a:gd name="T43" fmla="*/ 157 h 176"/>
              <a:gd name="T44" fmla="*/ 55 w 173"/>
              <a:gd name="T45" fmla="*/ 114 h 176"/>
              <a:gd name="T46" fmla="*/ 62 w 173"/>
              <a:gd name="T47" fmla="*/ 104 h 176"/>
              <a:gd name="T48" fmla="*/ 93 w 173"/>
              <a:gd name="T49" fmla="*/ 55 h 176"/>
              <a:gd name="T50" fmla="*/ 93 w 173"/>
              <a:gd name="T51" fmla="*/ 111 h 176"/>
              <a:gd name="T52" fmla="*/ 93 w 173"/>
              <a:gd name="T53" fmla="*/ 112 h 176"/>
              <a:gd name="T54" fmla="*/ 93 w 173"/>
              <a:gd name="T55" fmla="*/ 115 h 176"/>
              <a:gd name="T56" fmla="*/ 138 w 173"/>
              <a:gd name="T57" fmla="*/ 21 h 176"/>
              <a:gd name="T58" fmla="*/ 93 w 173"/>
              <a:gd name="T59" fmla="*/ 54 h 176"/>
              <a:gd name="T60" fmla="*/ 93 w 173"/>
              <a:gd name="T61" fmla="*/ 55 h 176"/>
              <a:gd name="T62" fmla="*/ 152 w 173"/>
              <a:gd name="T63" fmla="*/ 65 h 176"/>
              <a:gd name="T64" fmla="*/ 159 w 173"/>
              <a:gd name="T65" fmla="*/ 97 h 176"/>
              <a:gd name="T66" fmla="*/ 165 w 173"/>
              <a:gd name="T67" fmla="*/ 83 h 176"/>
              <a:gd name="T68" fmla="*/ 159 w 173"/>
              <a:gd name="T69"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3" h="176">
                <a:moveTo>
                  <a:pt x="141" y="164"/>
                </a:moveTo>
                <a:cubicBezTo>
                  <a:pt x="82" y="124"/>
                  <a:pt x="82" y="124"/>
                  <a:pt x="82" y="124"/>
                </a:cubicBezTo>
                <a:cubicBezTo>
                  <a:pt x="80" y="123"/>
                  <a:pt x="79" y="121"/>
                  <a:pt x="79" y="119"/>
                </a:cubicBezTo>
                <a:cubicBezTo>
                  <a:pt x="79" y="119"/>
                  <a:pt x="79" y="119"/>
                  <a:pt x="79" y="119"/>
                </a:cubicBezTo>
                <a:cubicBezTo>
                  <a:pt x="72" y="119"/>
                  <a:pt x="72" y="119"/>
                  <a:pt x="72" y="119"/>
                </a:cubicBezTo>
                <a:cubicBezTo>
                  <a:pt x="85" y="157"/>
                  <a:pt x="85" y="157"/>
                  <a:pt x="85" y="157"/>
                </a:cubicBezTo>
                <a:cubicBezTo>
                  <a:pt x="86" y="161"/>
                  <a:pt x="84" y="165"/>
                  <a:pt x="81" y="166"/>
                </a:cubicBezTo>
                <a:cubicBezTo>
                  <a:pt x="68" y="171"/>
                  <a:pt x="68" y="171"/>
                  <a:pt x="68" y="171"/>
                </a:cubicBezTo>
                <a:cubicBezTo>
                  <a:pt x="54" y="175"/>
                  <a:pt x="54" y="175"/>
                  <a:pt x="54" y="175"/>
                </a:cubicBezTo>
                <a:cubicBezTo>
                  <a:pt x="51" y="176"/>
                  <a:pt x="47" y="174"/>
                  <a:pt x="46" y="171"/>
                </a:cubicBezTo>
                <a:cubicBezTo>
                  <a:pt x="27" y="118"/>
                  <a:pt x="27" y="118"/>
                  <a:pt x="27" y="118"/>
                </a:cubicBezTo>
                <a:cubicBezTo>
                  <a:pt x="20" y="116"/>
                  <a:pt x="14" y="112"/>
                  <a:pt x="9" y="107"/>
                </a:cubicBezTo>
                <a:cubicBezTo>
                  <a:pt x="3" y="100"/>
                  <a:pt x="0" y="92"/>
                  <a:pt x="0" y="83"/>
                </a:cubicBezTo>
                <a:cubicBezTo>
                  <a:pt x="0" y="73"/>
                  <a:pt x="4" y="64"/>
                  <a:pt x="10" y="58"/>
                </a:cubicBezTo>
                <a:cubicBezTo>
                  <a:pt x="10" y="58"/>
                  <a:pt x="10" y="58"/>
                  <a:pt x="10" y="58"/>
                </a:cubicBezTo>
                <a:cubicBezTo>
                  <a:pt x="10" y="58"/>
                  <a:pt x="10" y="58"/>
                  <a:pt x="10" y="58"/>
                </a:cubicBezTo>
                <a:cubicBezTo>
                  <a:pt x="17" y="51"/>
                  <a:pt x="26" y="47"/>
                  <a:pt x="35" y="47"/>
                </a:cubicBezTo>
                <a:cubicBezTo>
                  <a:pt x="79" y="47"/>
                  <a:pt x="79" y="47"/>
                  <a:pt x="79" y="47"/>
                </a:cubicBezTo>
                <a:cubicBezTo>
                  <a:pt x="79" y="45"/>
                  <a:pt x="80" y="43"/>
                  <a:pt x="82" y="41"/>
                </a:cubicBezTo>
                <a:cubicBezTo>
                  <a:pt x="141" y="2"/>
                  <a:pt x="141" y="2"/>
                  <a:pt x="141" y="2"/>
                </a:cubicBezTo>
                <a:cubicBezTo>
                  <a:pt x="144" y="0"/>
                  <a:pt x="149" y="1"/>
                  <a:pt x="151" y="4"/>
                </a:cubicBezTo>
                <a:cubicBezTo>
                  <a:pt x="152" y="5"/>
                  <a:pt x="152" y="7"/>
                  <a:pt x="152" y="8"/>
                </a:cubicBezTo>
                <a:cubicBezTo>
                  <a:pt x="152" y="56"/>
                  <a:pt x="152" y="56"/>
                  <a:pt x="152" y="56"/>
                </a:cubicBezTo>
                <a:cubicBezTo>
                  <a:pt x="157" y="57"/>
                  <a:pt x="161" y="59"/>
                  <a:pt x="165" y="63"/>
                </a:cubicBezTo>
                <a:cubicBezTo>
                  <a:pt x="165" y="63"/>
                  <a:pt x="165" y="63"/>
                  <a:pt x="165" y="63"/>
                </a:cubicBezTo>
                <a:cubicBezTo>
                  <a:pt x="170" y="68"/>
                  <a:pt x="173" y="75"/>
                  <a:pt x="173" y="83"/>
                </a:cubicBezTo>
                <a:cubicBezTo>
                  <a:pt x="173" y="91"/>
                  <a:pt x="170" y="98"/>
                  <a:pt x="165" y="103"/>
                </a:cubicBezTo>
                <a:cubicBezTo>
                  <a:pt x="165" y="103"/>
                  <a:pt x="165" y="103"/>
                  <a:pt x="165" y="103"/>
                </a:cubicBezTo>
                <a:cubicBezTo>
                  <a:pt x="165" y="103"/>
                  <a:pt x="165" y="103"/>
                  <a:pt x="165" y="103"/>
                </a:cubicBezTo>
                <a:cubicBezTo>
                  <a:pt x="161" y="106"/>
                  <a:pt x="157" y="109"/>
                  <a:pt x="152" y="110"/>
                </a:cubicBezTo>
                <a:cubicBezTo>
                  <a:pt x="152" y="158"/>
                  <a:pt x="152" y="158"/>
                  <a:pt x="152" y="158"/>
                </a:cubicBezTo>
                <a:cubicBezTo>
                  <a:pt x="152" y="162"/>
                  <a:pt x="149" y="165"/>
                  <a:pt x="145" y="165"/>
                </a:cubicBezTo>
                <a:cubicBezTo>
                  <a:pt x="143" y="165"/>
                  <a:pt x="142" y="165"/>
                  <a:pt x="141" y="164"/>
                </a:cubicBezTo>
                <a:close/>
                <a:moveTo>
                  <a:pt x="84" y="104"/>
                </a:moveTo>
                <a:cubicBezTo>
                  <a:pt x="84" y="104"/>
                  <a:pt x="84" y="104"/>
                  <a:pt x="84" y="104"/>
                </a:cubicBezTo>
                <a:cubicBezTo>
                  <a:pt x="84" y="62"/>
                  <a:pt x="84" y="62"/>
                  <a:pt x="84" y="62"/>
                </a:cubicBezTo>
                <a:cubicBezTo>
                  <a:pt x="35" y="62"/>
                  <a:pt x="35" y="62"/>
                  <a:pt x="35" y="62"/>
                </a:cubicBezTo>
                <a:cubicBezTo>
                  <a:pt x="29" y="62"/>
                  <a:pt x="24" y="64"/>
                  <a:pt x="20" y="68"/>
                </a:cubicBezTo>
                <a:cubicBezTo>
                  <a:pt x="16" y="72"/>
                  <a:pt x="14" y="77"/>
                  <a:pt x="14" y="83"/>
                </a:cubicBezTo>
                <a:cubicBezTo>
                  <a:pt x="14" y="89"/>
                  <a:pt x="16" y="94"/>
                  <a:pt x="19" y="97"/>
                </a:cubicBezTo>
                <a:cubicBezTo>
                  <a:pt x="23" y="101"/>
                  <a:pt x="27" y="104"/>
                  <a:pt x="33" y="104"/>
                </a:cubicBezTo>
                <a:cubicBezTo>
                  <a:pt x="35" y="105"/>
                  <a:pt x="38" y="106"/>
                  <a:pt x="39" y="109"/>
                </a:cubicBezTo>
                <a:cubicBezTo>
                  <a:pt x="56" y="160"/>
                  <a:pt x="56" y="160"/>
                  <a:pt x="56" y="160"/>
                </a:cubicBezTo>
                <a:cubicBezTo>
                  <a:pt x="63" y="157"/>
                  <a:pt x="63" y="157"/>
                  <a:pt x="63" y="157"/>
                </a:cubicBezTo>
                <a:cubicBezTo>
                  <a:pt x="69" y="155"/>
                  <a:pt x="69" y="155"/>
                  <a:pt x="69" y="155"/>
                </a:cubicBezTo>
                <a:cubicBezTo>
                  <a:pt x="55" y="114"/>
                  <a:pt x="55" y="114"/>
                  <a:pt x="55" y="114"/>
                </a:cubicBezTo>
                <a:cubicBezTo>
                  <a:pt x="55" y="113"/>
                  <a:pt x="55" y="113"/>
                  <a:pt x="55" y="112"/>
                </a:cubicBezTo>
                <a:cubicBezTo>
                  <a:pt x="55" y="108"/>
                  <a:pt x="58" y="104"/>
                  <a:pt x="62" y="104"/>
                </a:cubicBezTo>
                <a:cubicBezTo>
                  <a:pt x="84" y="104"/>
                  <a:pt x="84" y="104"/>
                  <a:pt x="84" y="104"/>
                </a:cubicBezTo>
                <a:close/>
                <a:moveTo>
                  <a:pt x="93" y="55"/>
                </a:moveTo>
                <a:cubicBezTo>
                  <a:pt x="93" y="55"/>
                  <a:pt x="93" y="55"/>
                  <a:pt x="93" y="55"/>
                </a:cubicBezTo>
                <a:cubicBezTo>
                  <a:pt x="93" y="111"/>
                  <a:pt x="93" y="111"/>
                  <a:pt x="93" y="111"/>
                </a:cubicBezTo>
                <a:cubicBezTo>
                  <a:pt x="93" y="112"/>
                  <a:pt x="93" y="112"/>
                  <a:pt x="93" y="112"/>
                </a:cubicBezTo>
                <a:cubicBezTo>
                  <a:pt x="93" y="112"/>
                  <a:pt x="93" y="112"/>
                  <a:pt x="93" y="112"/>
                </a:cubicBezTo>
                <a:cubicBezTo>
                  <a:pt x="93" y="112"/>
                  <a:pt x="93" y="112"/>
                  <a:pt x="93" y="112"/>
                </a:cubicBezTo>
                <a:cubicBezTo>
                  <a:pt x="93" y="115"/>
                  <a:pt x="93" y="115"/>
                  <a:pt x="93" y="115"/>
                </a:cubicBezTo>
                <a:cubicBezTo>
                  <a:pt x="138" y="145"/>
                  <a:pt x="138" y="145"/>
                  <a:pt x="138" y="145"/>
                </a:cubicBezTo>
                <a:cubicBezTo>
                  <a:pt x="138" y="21"/>
                  <a:pt x="138" y="21"/>
                  <a:pt x="138" y="21"/>
                </a:cubicBezTo>
                <a:cubicBezTo>
                  <a:pt x="93" y="51"/>
                  <a:pt x="93" y="51"/>
                  <a:pt x="93" y="51"/>
                </a:cubicBezTo>
                <a:cubicBezTo>
                  <a:pt x="93" y="54"/>
                  <a:pt x="93" y="54"/>
                  <a:pt x="93" y="54"/>
                </a:cubicBezTo>
                <a:cubicBezTo>
                  <a:pt x="93" y="55"/>
                  <a:pt x="93" y="55"/>
                  <a:pt x="93" y="55"/>
                </a:cubicBezTo>
                <a:cubicBezTo>
                  <a:pt x="93" y="55"/>
                  <a:pt x="93" y="55"/>
                  <a:pt x="93" y="55"/>
                </a:cubicBezTo>
                <a:close/>
                <a:moveTo>
                  <a:pt x="152" y="65"/>
                </a:moveTo>
                <a:cubicBezTo>
                  <a:pt x="152" y="65"/>
                  <a:pt x="152" y="65"/>
                  <a:pt x="152" y="65"/>
                </a:cubicBezTo>
                <a:cubicBezTo>
                  <a:pt x="152" y="101"/>
                  <a:pt x="152" y="101"/>
                  <a:pt x="152" y="101"/>
                </a:cubicBezTo>
                <a:cubicBezTo>
                  <a:pt x="155" y="100"/>
                  <a:pt x="157" y="99"/>
                  <a:pt x="159" y="97"/>
                </a:cubicBezTo>
                <a:cubicBezTo>
                  <a:pt x="159" y="97"/>
                  <a:pt x="159" y="97"/>
                  <a:pt x="159" y="97"/>
                </a:cubicBezTo>
                <a:cubicBezTo>
                  <a:pt x="163" y="93"/>
                  <a:pt x="165" y="89"/>
                  <a:pt x="165" y="83"/>
                </a:cubicBezTo>
                <a:cubicBezTo>
                  <a:pt x="165" y="78"/>
                  <a:pt x="163" y="73"/>
                  <a:pt x="159" y="69"/>
                </a:cubicBezTo>
                <a:cubicBezTo>
                  <a:pt x="159" y="69"/>
                  <a:pt x="159" y="69"/>
                  <a:pt x="159" y="69"/>
                </a:cubicBezTo>
                <a:cubicBezTo>
                  <a:pt x="157" y="67"/>
                  <a:pt x="155" y="66"/>
                  <a:pt x="152" y="65"/>
                </a:cubicBezTo>
                <a:close/>
              </a:path>
            </a:pathLst>
          </a:custGeom>
          <a:solidFill>
            <a:schemeClr val="accent4"/>
          </a:solidFill>
          <a:ln>
            <a:noFill/>
          </a:ln>
        </p:spPr>
        <p:txBody>
          <a:bodyPr/>
          <a:lstStyle/>
          <a:p>
            <a:endParaRPr lang="zh-CN" altLang="en-US" sz="1400"/>
          </a:p>
        </p:txBody>
      </p:sp>
      <p:sp>
        <p:nvSpPr>
          <p:cNvPr id="23567" name="PA_任意多边形 15"/>
          <p:cNvSpPr>
            <a:spLocks noEditPoints="1"/>
          </p:cNvSpPr>
          <p:nvPr>
            <p:custDataLst>
              <p:tags r:id="rId9"/>
            </p:custDataLst>
          </p:nvPr>
        </p:nvSpPr>
        <p:spPr bwMode="auto">
          <a:xfrm>
            <a:off x="5703888" y="3557098"/>
            <a:ext cx="342900" cy="360474"/>
          </a:xfrm>
          <a:custGeom>
            <a:avLst/>
            <a:gdLst>
              <a:gd name="T0" fmla="*/ 156 w 183"/>
              <a:gd name="T1" fmla="*/ 27 h 192"/>
              <a:gd name="T2" fmla="*/ 161 w 183"/>
              <a:gd name="T3" fmla="*/ 151 h 192"/>
              <a:gd name="T4" fmla="*/ 169 w 183"/>
              <a:gd name="T5" fmla="*/ 96 h 192"/>
              <a:gd name="T6" fmla="*/ 138 w 183"/>
              <a:gd name="T7" fmla="*/ 129 h 192"/>
              <a:gd name="T8" fmla="*/ 134 w 183"/>
              <a:gd name="T9" fmla="*/ 96 h 192"/>
              <a:gd name="T10" fmla="*/ 54 w 183"/>
              <a:gd name="T11" fmla="*/ 127 h 192"/>
              <a:gd name="T12" fmla="*/ 41 w 183"/>
              <a:gd name="T13" fmla="*/ 96 h 192"/>
              <a:gd name="T14" fmla="*/ 33 w 183"/>
              <a:gd name="T15" fmla="*/ 142 h 192"/>
              <a:gd name="T16" fmla="*/ 0 w 183"/>
              <a:gd name="T17" fmla="*/ 92 h 192"/>
              <a:gd name="T18" fmla="*/ 92 w 183"/>
              <a:gd name="T19" fmla="*/ 0 h 192"/>
              <a:gd name="T20" fmla="*/ 119 w 183"/>
              <a:gd name="T21" fmla="*/ 166 h 192"/>
              <a:gd name="T22" fmla="*/ 112 w 183"/>
              <a:gd name="T23" fmla="*/ 192 h 192"/>
              <a:gd name="T24" fmla="*/ 71 w 183"/>
              <a:gd name="T25" fmla="*/ 192 h 192"/>
              <a:gd name="T26" fmla="*/ 64 w 183"/>
              <a:gd name="T27" fmla="*/ 185 h 192"/>
              <a:gd name="T28" fmla="*/ 42 w 183"/>
              <a:gd name="T29" fmla="*/ 166 h 192"/>
              <a:gd name="T30" fmla="*/ 38 w 183"/>
              <a:gd name="T31" fmla="*/ 154 h 192"/>
              <a:gd name="T32" fmla="*/ 97 w 183"/>
              <a:gd name="T33" fmla="*/ 105 h 192"/>
              <a:gd name="T34" fmla="*/ 146 w 183"/>
              <a:gd name="T35" fmla="*/ 154 h 192"/>
              <a:gd name="T36" fmla="*/ 141 w 183"/>
              <a:gd name="T37" fmla="*/ 166 h 192"/>
              <a:gd name="T38" fmla="*/ 119 w 183"/>
              <a:gd name="T39" fmla="*/ 166 h 192"/>
              <a:gd name="T40" fmla="*/ 105 w 183"/>
              <a:gd name="T41" fmla="*/ 178 h 192"/>
              <a:gd name="T42" fmla="*/ 105 w 183"/>
              <a:gd name="T43" fmla="*/ 159 h 192"/>
              <a:gd name="T44" fmla="*/ 124 w 183"/>
              <a:gd name="T45" fmla="*/ 152 h 192"/>
              <a:gd name="T46" fmla="*/ 59 w 183"/>
              <a:gd name="T47" fmla="*/ 152 h 192"/>
              <a:gd name="T48" fmla="*/ 71 w 183"/>
              <a:gd name="T49" fmla="*/ 152 h 192"/>
              <a:gd name="T50" fmla="*/ 78 w 183"/>
              <a:gd name="T51" fmla="*/ 178 h 192"/>
              <a:gd name="T52" fmla="*/ 146 w 183"/>
              <a:gd name="T53" fmla="*/ 37 h 192"/>
              <a:gd name="T54" fmla="*/ 144 w 183"/>
              <a:gd name="T55" fmla="*/ 35 h 192"/>
              <a:gd name="T56" fmla="*/ 142 w 183"/>
              <a:gd name="T57" fmla="*/ 88 h 192"/>
              <a:gd name="T58" fmla="*/ 146 w 183"/>
              <a:gd name="T59" fmla="*/ 37 h 192"/>
              <a:gd name="T60" fmla="*/ 138 w 183"/>
              <a:gd name="T61" fmla="*/ 30 h 192"/>
              <a:gd name="T62" fmla="*/ 128 w 183"/>
              <a:gd name="T63" fmla="*/ 30 h 192"/>
              <a:gd name="T64" fmla="*/ 138 w 183"/>
              <a:gd name="T65" fmla="*/ 30 h 192"/>
              <a:gd name="T66" fmla="*/ 104 w 183"/>
              <a:gd name="T67" fmla="*/ 16 h 192"/>
              <a:gd name="T68" fmla="*/ 96 w 183"/>
              <a:gd name="T69" fmla="*/ 44 h 192"/>
              <a:gd name="T70" fmla="*/ 123 w 183"/>
              <a:gd name="T71" fmla="*/ 38 h 192"/>
              <a:gd name="T72" fmla="*/ 104 w 183"/>
              <a:gd name="T73" fmla="*/ 16 h 192"/>
              <a:gd name="T74" fmla="*/ 87 w 183"/>
              <a:gd name="T75" fmla="*/ 15 h 192"/>
              <a:gd name="T76" fmla="*/ 62 w 183"/>
              <a:gd name="T77" fmla="*/ 34 h 192"/>
              <a:gd name="T78" fmla="*/ 64 w 183"/>
              <a:gd name="T79" fmla="*/ 39 h 192"/>
              <a:gd name="T80" fmla="*/ 87 w 183"/>
              <a:gd name="T81" fmla="*/ 15 h 192"/>
              <a:gd name="T82" fmla="*/ 61 w 183"/>
              <a:gd name="T83" fmla="*/ 21 h 192"/>
              <a:gd name="T84" fmla="*/ 53 w 183"/>
              <a:gd name="T85" fmla="*/ 34 h 192"/>
              <a:gd name="T86" fmla="*/ 61 w 183"/>
              <a:gd name="T87" fmla="*/ 21 h 192"/>
              <a:gd name="T88" fmla="*/ 39 w 183"/>
              <a:gd name="T89" fmla="*/ 35 h 192"/>
              <a:gd name="T90" fmla="*/ 14 w 183"/>
              <a:gd name="T91" fmla="*/ 88 h 192"/>
              <a:gd name="T92" fmla="*/ 50 w 183"/>
              <a:gd name="T93" fmla="*/ 42 h 192"/>
              <a:gd name="T94" fmla="*/ 126 w 183"/>
              <a:gd name="T95" fmla="*/ 46 h 192"/>
              <a:gd name="T96" fmla="*/ 123 w 183"/>
              <a:gd name="T97" fmla="*/ 47 h 192"/>
              <a:gd name="T98" fmla="*/ 96 w 183"/>
              <a:gd name="T99" fmla="*/ 88 h 192"/>
              <a:gd name="T100" fmla="*/ 126 w 183"/>
              <a:gd name="T101" fmla="*/ 46 h 192"/>
              <a:gd name="T102" fmla="*/ 87 w 183"/>
              <a:gd name="T103" fmla="*/ 53 h 192"/>
              <a:gd name="T104" fmla="*/ 57 w 183"/>
              <a:gd name="T105" fmla="*/ 46 h 192"/>
              <a:gd name="T106" fmla="*/ 87 w 183"/>
              <a:gd name="T107" fmla="*/ 8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3" h="192">
                <a:moveTo>
                  <a:pt x="92" y="0"/>
                </a:moveTo>
                <a:cubicBezTo>
                  <a:pt x="117" y="0"/>
                  <a:pt x="140" y="11"/>
                  <a:pt x="156" y="27"/>
                </a:cubicBezTo>
                <a:cubicBezTo>
                  <a:pt x="173" y="44"/>
                  <a:pt x="183" y="67"/>
                  <a:pt x="183" y="92"/>
                </a:cubicBezTo>
                <a:cubicBezTo>
                  <a:pt x="183" y="114"/>
                  <a:pt x="175" y="135"/>
                  <a:pt x="161" y="151"/>
                </a:cubicBezTo>
                <a:cubicBezTo>
                  <a:pt x="156" y="158"/>
                  <a:pt x="144" y="149"/>
                  <a:pt x="151" y="142"/>
                </a:cubicBezTo>
                <a:cubicBezTo>
                  <a:pt x="161" y="129"/>
                  <a:pt x="168" y="113"/>
                  <a:pt x="169" y="96"/>
                </a:cubicBezTo>
                <a:cubicBezTo>
                  <a:pt x="142" y="96"/>
                  <a:pt x="142" y="96"/>
                  <a:pt x="142" y="96"/>
                </a:cubicBezTo>
                <a:cubicBezTo>
                  <a:pt x="142" y="108"/>
                  <a:pt x="140" y="119"/>
                  <a:pt x="138" y="129"/>
                </a:cubicBezTo>
                <a:cubicBezTo>
                  <a:pt x="136" y="135"/>
                  <a:pt x="128" y="133"/>
                  <a:pt x="129" y="127"/>
                </a:cubicBezTo>
                <a:cubicBezTo>
                  <a:pt x="132" y="118"/>
                  <a:pt x="133" y="107"/>
                  <a:pt x="134" y="96"/>
                </a:cubicBezTo>
                <a:cubicBezTo>
                  <a:pt x="99" y="96"/>
                  <a:pt x="84" y="96"/>
                  <a:pt x="49" y="96"/>
                </a:cubicBezTo>
                <a:cubicBezTo>
                  <a:pt x="50" y="107"/>
                  <a:pt x="51" y="118"/>
                  <a:pt x="54" y="127"/>
                </a:cubicBezTo>
                <a:cubicBezTo>
                  <a:pt x="55" y="133"/>
                  <a:pt x="47" y="135"/>
                  <a:pt x="45" y="128"/>
                </a:cubicBezTo>
                <a:cubicBezTo>
                  <a:pt x="43" y="118"/>
                  <a:pt x="41" y="107"/>
                  <a:pt x="41" y="96"/>
                </a:cubicBezTo>
                <a:cubicBezTo>
                  <a:pt x="14" y="96"/>
                  <a:pt x="14" y="96"/>
                  <a:pt x="14" y="96"/>
                </a:cubicBezTo>
                <a:cubicBezTo>
                  <a:pt x="15" y="114"/>
                  <a:pt x="22" y="129"/>
                  <a:pt x="33" y="142"/>
                </a:cubicBezTo>
                <a:cubicBezTo>
                  <a:pt x="39" y="149"/>
                  <a:pt x="28" y="158"/>
                  <a:pt x="22" y="151"/>
                </a:cubicBezTo>
                <a:cubicBezTo>
                  <a:pt x="8" y="135"/>
                  <a:pt x="0" y="114"/>
                  <a:pt x="0" y="92"/>
                </a:cubicBezTo>
                <a:cubicBezTo>
                  <a:pt x="0" y="67"/>
                  <a:pt x="10" y="44"/>
                  <a:pt x="27" y="27"/>
                </a:cubicBezTo>
                <a:cubicBezTo>
                  <a:pt x="43" y="11"/>
                  <a:pt x="66" y="0"/>
                  <a:pt x="92" y="0"/>
                </a:cubicBezTo>
                <a:close/>
                <a:moveTo>
                  <a:pt x="119" y="166"/>
                </a:moveTo>
                <a:cubicBezTo>
                  <a:pt x="119" y="166"/>
                  <a:pt x="119" y="166"/>
                  <a:pt x="119" y="166"/>
                </a:cubicBezTo>
                <a:cubicBezTo>
                  <a:pt x="119" y="185"/>
                  <a:pt x="119" y="185"/>
                  <a:pt x="119" y="185"/>
                </a:cubicBezTo>
                <a:cubicBezTo>
                  <a:pt x="119" y="189"/>
                  <a:pt x="116" y="192"/>
                  <a:pt x="112" y="192"/>
                </a:cubicBezTo>
                <a:cubicBezTo>
                  <a:pt x="112" y="192"/>
                  <a:pt x="112" y="192"/>
                  <a:pt x="112" y="192"/>
                </a:cubicBezTo>
                <a:cubicBezTo>
                  <a:pt x="71" y="192"/>
                  <a:pt x="71" y="192"/>
                  <a:pt x="71" y="192"/>
                </a:cubicBezTo>
                <a:cubicBezTo>
                  <a:pt x="67" y="192"/>
                  <a:pt x="64" y="189"/>
                  <a:pt x="64" y="185"/>
                </a:cubicBezTo>
                <a:cubicBezTo>
                  <a:pt x="64" y="185"/>
                  <a:pt x="64" y="185"/>
                  <a:pt x="64" y="185"/>
                </a:cubicBezTo>
                <a:cubicBezTo>
                  <a:pt x="64" y="166"/>
                  <a:pt x="64" y="166"/>
                  <a:pt x="64" y="166"/>
                </a:cubicBezTo>
                <a:cubicBezTo>
                  <a:pt x="42" y="166"/>
                  <a:pt x="42" y="166"/>
                  <a:pt x="42" y="166"/>
                </a:cubicBezTo>
                <a:cubicBezTo>
                  <a:pt x="39" y="166"/>
                  <a:pt x="36" y="163"/>
                  <a:pt x="36" y="159"/>
                </a:cubicBezTo>
                <a:cubicBezTo>
                  <a:pt x="36" y="157"/>
                  <a:pt x="36" y="155"/>
                  <a:pt x="38" y="154"/>
                </a:cubicBezTo>
                <a:cubicBezTo>
                  <a:pt x="87" y="105"/>
                  <a:pt x="87" y="105"/>
                  <a:pt x="87" y="105"/>
                </a:cubicBezTo>
                <a:cubicBezTo>
                  <a:pt x="89" y="102"/>
                  <a:pt x="94" y="102"/>
                  <a:pt x="97" y="105"/>
                </a:cubicBezTo>
                <a:cubicBezTo>
                  <a:pt x="97" y="105"/>
                  <a:pt x="97" y="105"/>
                  <a:pt x="97" y="105"/>
                </a:cubicBezTo>
                <a:cubicBezTo>
                  <a:pt x="146" y="154"/>
                  <a:pt x="146" y="154"/>
                  <a:pt x="146" y="154"/>
                </a:cubicBezTo>
                <a:cubicBezTo>
                  <a:pt x="148" y="157"/>
                  <a:pt x="148" y="161"/>
                  <a:pt x="146" y="164"/>
                </a:cubicBezTo>
                <a:cubicBezTo>
                  <a:pt x="144" y="165"/>
                  <a:pt x="142" y="166"/>
                  <a:pt x="141" y="166"/>
                </a:cubicBezTo>
                <a:cubicBezTo>
                  <a:pt x="140" y="166"/>
                  <a:pt x="140" y="166"/>
                  <a:pt x="140" y="166"/>
                </a:cubicBezTo>
                <a:cubicBezTo>
                  <a:pt x="119" y="166"/>
                  <a:pt x="119" y="166"/>
                  <a:pt x="119" y="166"/>
                </a:cubicBezTo>
                <a:close/>
                <a:moveTo>
                  <a:pt x="105" y="178"/>
                </a:moveTo>
                <a:cubicBezTo>
                  <a:pt x="105" y="178"/>
                  <a:pt x="105" y="178"/>
                  <a:pt x="105" y="178"/>
                </a:cubicBezTo>
                <a:cubicBezTo>
                  <a:pt x="105" y="159"/>
                  <a:pt x="105" y="159"/>
                  <a:pt x="105" y="159"/>
                </a:cubicBezTo>
                <a:cubicBezTo>
                  <a:pt x="105" y="159"/>
                  <a:pt x="105" y="159"/>
                  <a:pt x="105" y="159"/>
                </a:cubicBezTo>
                <a:cubicBezTo>
                  <a:pt x="105" y="155"/>
                  <a:pt x="109" y="152"/>
                  <a:pt x="112" y="152"/>
                </a:cubicBezTo>
                <a:cubicBezTo>
                  <a:pt x="124" y="152"/>
                  <a:pt x="124" y="152"/>
                  <a:pt x="124" y="152"/>
                </a:cubicBezTo>
                <a:cubicBezTo>
                  <a:pt x="92" y="120"/>
                  <a:pt x="92" y="120"/>
                  <a:pt x="92" y="120"/>
                </a:cubicBezTo>
                <a:cubicBezTo>
                  <a:pt x="59" y="152"/>
                  <a:pt x="59" y="152"/>
                  <a:pt x="59" y="152"/>
                </a:cubicBezTo>
                <a:cubicBezTo>
                  <a:pt x="71" y="152"/>
                  <a:pt x="71" y="152"/>
                  <a:pt x="71" y="152"/>
                </a:cubicBezTo>
                <a:cubicBezTo>
                  <a:pt x="71" y="152"/>
                  <a:pt x="71" y="152"/>
                  <a:pt x="71" y="152"/>
                </a:cubicBezTo>
                <a:cubicBezTo>
                  <a:pt x="75" y="152"/>
                  <a:pt x="78" y="155"/>
                  <a:pt x="78" y="159"/>
                </a:cubicBezTo>
                <a:cubicBezTo>
                  <a:pt x="78" y="178"/>
                  <a:pt x="78" y="178"/>
                  <a:pt x="78" y="178"/>
                </a:cubicBezTo>
                <a:cubicBezTo>
                  <a:pt x="105" y="178"/>
                  <a:pt x="105" y="178"/>
                  <a:pt x="105" y="178"/>
                </a:cubicBezTo>
                <a:close/>
                <a:moveTo>
                  <a:pt x="146" y="37"/>
                </a:moveTo>
                <a:cubicBezTo>
                  <a:pt x="146" y="37"/>
                  <a:pt x="146" y="37"/>
                  <a:pt x="146" y="37"/>
                </a:cubicBezTo>
                <a:cubicBezTo>
                  <a:pt x="146" y="37"/>
                  <a:pt x="145" y="36"/>
                  <a:pt x="144" y="35"/>
                </a:cubicBezTo>
                <a:cubicBezTo>
                  <a:pt x="141" y="38"/>
                  <a:pt x="137" y="40"/>
                  <a:pt x="134" y="42"/>
                </a:cubicBezTo>
                <a:cubicBezTo>
                  <a:pt x="139" y="55"/>
                  <a:pt x="142" y="71"/>
                  <a:pt x="142" y="88"/>
                </a:cubicBezTo>
                <a:cubicBezTo>
                  <a:pt x="169" y="88"/>
                  <a:pt x="169" y="88"/>
                  <a:pt x="169" y="88"/>
                </a:cubicBezTo>
                <a:cubicBezTo>
                  <a:pt x="168" y="68"/>
                  <a:pt x="159" y="50"/>
                  <a:pt x="146" y="37"/>
                </a:cubicBezTo>
                <a:close/>
                <a:moveTo>
                  <a:pt x="138" y="30"/>
                </a:moveTo>
                <a:cubicBezTo>
                  <a:pt x="138" y="30"/>
                  <a:pt x="138" y="30"/>
                  <a:pt x="138" y="30"/>
                </a:cubicBezTo>
                <a:cubicBezTo>
                  <a:pt x="133" y="26"/>
                  <a:pt x="128" y="23"/>
                  <a:pt x="122" y="21"/>
                </a:cubicBezTo>
                <a:cubicBezTo>
                  <a:pt x="124" y="24"/>
                  <a:pt x="126" y="27"/>
                  <a:pt x="128" y="30"/>
                </a:cubicBezTo>
                <a:cubicBezTo>
                  <a:pt x="129" y="32"/>
                  <a:pt x="130" y="33"/>
                  <a:pt x="130" y="34"/>
                </a:cubicBezTo>
                <a:cubicBezTo>
                  <a:pt x="133" y="33"/>
                  <a:pt x="135" y="31"/>
                  <a:pt x="138" y="30"/>
                </a:cubicBezTo>
                <a:close/>
                <a:moveTo>
                  <a:pt x="104" y="16"/>
                </a:moveTo>
                <a:cubicBezTo>
                  <a:pt x="104" y="16"/>
                  <a:pt x="104" y="16"/>
                  <a:pt x="104" y="16"/>
                </a:cubicBezTo>
                <a:cubicBezTo>
                  <a:pt x="102" y="15"/>
                  <a:pt x="99" y="15"/>
                  <a:pt x="96" y="15"/>
                </a:cubicBezTo>
                <a:cubicBezTo>
                  <a:pt x="96" y="44"/>
                  <a:pt x="96" y="44"/>
                  <a:pt x="96" y="44"/>
                </a:cubicBezTo>
                <a:cubicBezTo>
                  <a:pt x="104" y="44"/>
                  <a:pt x="112" y="42"/>
                  <a:pt x="120" y="39"/>
                </a:cubicBezTo>
                <a:cubicBezTo>
                  <a:pt x="121" y="39"/>
                  <a:pt x="122" y="39"/>
                  <a:pt x="123" y="38"/>
                </a:cubicBezTo>
                <a:cubicBezTo>
                  <a:pt x="122" y="37"/>
                  <a:pt x="121" y="35"/>
                  <a:pt x="121" y="34"/>
                </a:cubicBezTo>
                <a:cubicBezTo>
                  <a:pt x="116" y="26"/>
                  <a:pt x="111" y="19"/>
                  <a:pt x="104" y="16"/>
                </a:cubicBezTo>
                <a:close/>
                <a:moveTo>
                  <a:pt x="87" y="15"/>
                </a:moveTo>
                <a:cubicBezTo>
                  <a:pt x="87" y="15"/>
                  <a:pt x="87" y="15"/>
                  <a:pt x="87" y="15"/>
                </a:cubicBezTo>
                <a:cubicBezTo>
                  <a:pt x="85" y="15"/>
                  <a:pt x="82" y="15"/>
                  <a:pt x="79" y="16"/>
                </a:cubicBezTo>
                <a:cubicBezTo>
                  <a:pt x="73" y="19"/>
                  <a:pt x="67" y="26"/>
                  <a:pt x="62" y="34"/>
                </a:cubicBezTo>
                <a:cubicBezTo>
                  <a:pt x="62" y="35"/>
                  <a:pt x="61" y="37"/>
                  <a:pt x="60" y="38"/>
                </a:cubicBezTo>
                <a:cubicBezTo>
                  <a:pt x="62" y="39"/>
                  <a:pt x="63" y="39"/>
                  <a:pt x="64" y="39"/>
                </a:cubicBezTo>
                <a:cubicBezTo>
                  <a:pt x="71" y="42"/>
                  <a:pt x="79" y="44"/>
                  <a:pt x="87" y="44"/>
                </a:cubicBezTo>
                <a:cubicBezTo>
                  <a:pt x="87" y="15"/>
                  <a:pt x="87" y="15"/>
                  <a:pt x="87" y="15"/>
                </a:cubicBezTo>
                <a:close/>
                <a:moveTo>
                  <a:pt x="61" y="21"/>
                </a:moveTo>
                <a:cubicBezTo>
                  <a:pt x="61" y="21"/>
                  <a:pt x="61" y="21"/>
                  <a:pt x="61" y="21"/>
                </a:cubicBezTo>
                <a:cubicBezTo>
                  <a:pt x="56" y="23"/>
                  <a:pt x="50" y="26"/>
                  <a:pt x="45" y="30"/>
                </a:cubicBezTo>
                <a:cubicBezTo>
                  <a:pt x="48" y="31"/>
                  <a:pt x="50" y="33"/>
                  <a:pt x="53" y="34"/>
                </a:cubicBezTo>
                <a:cubicBezTo>
                  <a:pt x="54" y="33"/>
                  <a:pt x="54" y="32"/>
                  <a:pt x="55" y="30"/>
                </a:cubicBezTo>
                <a:cubicBezTo>
                  <a:pt x="57" y="27"/>
                  <a:pt x="59" y="24"/>
                  <a:pt x="61" y="21"/>
                </a:cubicBezTo>
                <a:close/>
                <a:moveTo>
                  <a:pt x="39" y="35"/>
                </a:moveTo>
                <a:cubicBezTo>
                  <a:pt x="39" y="35"/>
                  <a:pt x="39" y="35"/>
                  <a:pt x="39" y="35"/>
                </a:cubicBezTo>
                <a:cubicBezTo>
                  <a:pt x="38" y="36"/>
                  <a:pt x="38" y="37"/>
                  <a:pt x="37" y="37"/>
                </a:cubicBezTo>
                <a:cubicBezTo>
                  <a:pt x="24" y="50"/>
                  <a:pt x="15" y="68"/>
                  <a:pt x="14" y="88"/>
                </a:cubicBezTo>
                <a:cubicBezTo>
                  <a:pt x="41" y="88"/>
                  <a:pt x="41" y="88"/>
                  <a:pt x="41" y="88"/>
                </a:cubicBezTo>
                <a:cubicBezTo>
                  <a:pt x="41" y="71"/>
                  <a:pt x="45" y="55"/>
                  <a:pt x="50" y="42"/>
                </a:cubicBezTo>
                <a:cubicBezTo>
                  <a:pt x="46" y="40"/>
                  <a:pt x="42" y="38"/>
                  <a:pt x="39" y="35"/>
                </a:cubicBezTo>
                <a:close/>
                <a:moveTo>
                  <a:pt x="126" y="46"/>
                </a:moveTo>
                <a:cubicBezTo>
                  <a:pt x="126" y="46"/>
                  <a:pt x="126" y="46"/>
                  <a:pt x="126" y="46"/>
                </a:cubicBezTo>
                <a:cubicBezTo>
                  <a:pt x="125" y="46"/>
                  <a:pt x="124" y="47"/>
                  <a:pt x="123" y="47"/>
                </a:cubicBezTo>
                <a:cubicBezTo>
                  <a:pt x="114" y="50"/>
                  <a:pt x="105" y="52"/>
                  <a:pt x="96" y="53"/>
                </a:cubicBezTo>
                <a:cubicBezTo>
                  <a:pt x="96" y="88"/>
                  <a:pt x="96" y="88"/>
                  <a:pt x="96" y="88"/>
                </a:cubicBezTo>
                <a:cubicBezTo>
                  <a:pt x="134" y="88"/>
                  <a:pt x="134" y="88"/>
                  <a:pt x="134" y="88"/>
                </a:cubicBezTo>
                <a:cubicBezTo>
                  <a:pt x="133" y="72"/>
                  <a:pt x="131" y="58"/>
                  <a:pt x="126" y="46"/>
                </a:cubicBezTo>
                <a:close/>
                <a:moveTo>
                  <a:pt x="87" y="53"/>
                </a:moveTo>
                <a:cubicBezTo>
                  <a:pt x="87" y="53"/>
                  <a:pt x="87" y="53"/>
                  <a:pt x="87" y="53"/>
                </a:cubicBezTo>
                <a:cubicBezTo>
                  <a:pt x="78" y="52"/>
                  <a:pt x="69" y="50"/>
                  <a:pt x="61" y="47"/>
                </a:cubicBezTo>
                <a:cubicBezTo>
                  <a:pt x="59" y="47"/>
                  <a:pt x="58" y="46"/>
                  <a:pt x="57" y="46"/>
                </a:cubicBezTo>
                <a:cubicBezTo>
                  <a:pt x="53" y="58"/>
                  <a:pt x="50" y="72"/>
                  <a:pt x="49" y="88"/>
                </a:cubicBezTo>
                <a:cubicBezTo>
                  <a:pt x="87" y="88"/>
                  <a:pt x="87" y="88"/>
                  <a:pt x="87" y="88"/>
                </a:cubicBezTo>
                <a:cubicBezTo>
                  <a:pt x="87" y="53"/>
                  <a:pt x="87" y="53"/>
                  <a:pt x="87" y="53"/>
                </a:cubicBezTo>
                <a:close/>
              </a:path>
            </a:pathLst>
          </a:custGeom>
          <a:solidFill>
            <a:schemeClr val="accent5"/>
          </a:solidFill>
          <a:ln>
            <a:noFill/>
          </a:ln>
        </p:spPr>
        <p:txBody>
          <a:bodyPr/>
          <a:lstStyle/>
          <a:p>
            <a:endParaRPr lang="zh-CN" altLang="en-US" sz="1400"/>
          </a:p>
        </p:txBody>
      </p:sp>
      <p:sp>
        <p:nvSpPr>
          <p:cNvPr id="23568" name="PA_任意多边形 16"/>
          <p:cNvSpPr>
            <a:spLocks noEditPoints="1"/>
          </p:cNvSpPr>
          <p:nvPr>
            <p:custDataLst>
              <p:tags r:id="rId10"/>
            </p:custDataLst>
          </p:nvPr>
        </p:nvSpPr>
        <p:spPr bwMode="auto">
          <a:xfrm>
            <a:off x="4398964" y="1464127"/>
            <a:ext cx="344487" cy="322362"/>
          </a:xfrm>
          <a:custGeom>
            <a:avLst/>
            <a:gdLst>
              <a:gd name="T0" fmla="*/ 52 w 183"/>
              <a:gd name="T1" fmla="*/ 142 h 172"/>
              <a:gd name="T2" fmla="*/ 156 w 183"/>
              <a:gd name="T3" fmla="*/ 138 h 172"/>
              <a:gd name="T4" fmla="*/ 156 w 183"/>
              <a:gd name="T5" fmla="*/ 146 h 172"/>
              <a:gd name="T6" fmla="*/ 56 w 183"/>
              <a:gd name="T7" fmla="*/ 24 h 172"/>
              <a:gd name="T8" fmla="*/ 52 w 183"/>
              <a:gd name="T9" fmla="*/ 28 h 172"/>
              <a:gd name="T10" fmla="*/ 52 w 183"/>
              <a:gd name="T11" fmla="*/ 58 h 172"/>
              <a:gd name="T12" fmla="*/ 57 w 183"/>
              <a:gd name="T13" fmla="*/ 62 h 172"/>
              <a:gd name="T14" fmla="*/ 156 w 183"/>
              <a:gd name="T15" fmla="*/ 62 h 172"/>
              <a:gd name="T16" fmla="*/ 160 w 183"/>
              <a:gd name="T17" fmla="*/ 28 h 172"/>
              <a:gd name="T18" fmla="*/ 156 w 183"/>
              <a:gd name="T19" fmla="*/ 24 h 172"/>
              <a:gd name="T20" fmla="*/ 61 w 183"/>
              <a:gd name="T21" fmla="*/ 54 h 172"/>
              <a:gd name="T22" fmla="*/ 61 w 183"/>
              <a:gd name="T23" fmla="*/ 32 h 172"/>
              <a:gd name="T24" fmla="*/ 152 w 183"/>
              <a:gd name="T25" fmla="*/ 54 h 172"/>
              <a:gd name="T26" fmla="*/ 29 w 183"/>
              <a:gd name="T27" fmla="*/ 52 h 172"/>
              <a:gd name="T28" fmla="*/ 14 w 183"/>
              <a:gd name="T29" fmla="*/ 52 h 172"/>
              <a:gd name="T30" fmla="*/ 29 w 183"/>
              <a:gd name="T31" fmla="*/ 150 h 172"/>
              <a:gd name="T32" fmla="*/ 22 w 183"/>
              <a:gd name="T33" fmla="*/ 172 h 172"/>
              <a:gd name="T34" fmla="*/ 7 w 183"/>
              <a:gd name="T35" fmla="*/ 166 h 172"/>
              <a:gd name="T36" fmla="*/ 0 w 183"/>
              <a:gd name="T37" fmla="*/ 150 h 172"/>
              <a:gd name="T38" fmla="*/ 0 w 183"/>
              <a:gd name="T39" fmla="*/ 45 h 172"/>
              <a:gd name="T40" fmla="*/ 29 w 183"/>
              <a:gd name="T41" fmla="*/ 38 h 172"/>
              <a:gd name="T42" fmla="*/ 37 w 183"/>
              <a:gd name="T43" fmla="*/ 0 h 172"/>
              <a:gd name="T44" fmla="*/ 176 w 183"/>
              <a:gd name="T45" fmla="*/ 0 h 172"/>
              <a:gd name="T46" fmla="*/ 183 w 183"/>
              <a:gd name="T47" fmla="*/ 7 h 172"/>
              <a:gd name="T48" fmla="*/ 177 w 183"/>
              <a:gd name="T49" fmla="*/ 166 h 172"/>
              <a:gd name="T50" fmla="*/ 177 w 183"/>
              <a:gd name="T51" fmla="*/ 166 h 172"/>
              <a:gd name="T52" fmla="*/ 22 w 183"/>
              <a:gd name="T53" fmla="*/ 172 h 172"/>
              <a:gd name="T54" fmla="*/ 22 w 183"/>
              <a:gd name="T55" fmla="*/ 172 h 172"/>
              <a:gd name="T56" fmla="*/ 169 w 183"/>
              <a:gd name="T57" fmla="*/ 150 h 172"/>
              <a:gd name="T58" fmla="*/ 44 w 183"/>
              <a:gd name="T59" fmla="*/ 14 h 172"/>
              <a:gd name="T60" fmla="*/ 42 w 183"/>
              <a:gd name="T61" fmla="*/ 158 h 172"/>
              <a:gd name="T62" fmla="*/ 167 w 183"/>
              <a:gd name="T63" fmla="*/ 156 h 172"/>
              <a:gd name="T64" fmla="*/ 169 w 183"/>
              <a:gd name="T65" fmla="*/ 150 h 172"/>
              <a:gd name="T66" fmla="*/ 111 w 183"/>
              <a:gd name="T67" fmla="*/ 70 h 172"/>
              <a:gd name="T68" fmla="*/ 156 w 183"/>
              <a:gd name="T69" fmla="*/ 70 h 172"/>
              <a:gd name="T70" fmla="*/ 160 w 183"/>
              <a:gd name="T71" fmla="*/ 75 h 172"/>
              <a:gd name="T72" fmla="*/ 156 w 183"/>
              <a:gd name="T73" fmla="*/ 101 h 172"/>
              <a:gd name="T74" fmla="*/ 111 w 183"/>
              <a:gd name="T75" fmla="*/ 101 h 172"/>
              <a:gd name="T76" fmla="*/ 107 w 183"/>
              <a:gd name="T77" fmla="*/ 97 h 172"/>
              <a:gd name="T78" fmla="*/ 111 w 183"/>
              <a:gd name="T79" fmla="*/ 70 h 172"/>
              <a:gd name="T80" fmla="*/ 152 w 183"/>
              <a:gd name="T81" fmla="*/ 79 h 172"/>
              <a:gd name="T82" fmla="*/ 115 w 183"/>
              <a:gd name="T83" fmla="*/ 93 h 172"/>
              <a:gd name="T84" fmla="*/ 152 w 183"/>
              <a:gd name="T85" fmla="*/ 79 h 172"/>
              <a:gd name="T86" fmla="*/ 56 w 183"/>
              <a:gd name="T87" fmla="*/ 79 h 172"/>
              <a:gd name="T88" fmla="*/ 56 w 183"/>
              <a:gd name="T89" fmla="*/ 70 h 172"/>
              <a:gd name="T90" fmla="*/ 102 w 183"/>
              <a:gd name="T91" fmla="*/ 75 h 172"/>
              <a:gd name="T92" fmla="*/ 56 w 183"/>
              <a:gd name="T93" fmla="*/ 79 h 172"/>
              <a:gd name="T94" fmla="*/ 56 w 183"/>
              <a:gd name="T95" fmla="*/ 101 h 172"/>
              <a:gd name="T96" fmla="*/ 56 w 183"/>
              <a:gd name="T97" fmla="*/ 93 h 172"/>
              <a:gd name="T98" fmla="*/ 102 w 183"/>
              <a:gd name="T99" fmla="*/ 97 h 172"/>
              <a:gd name="T100" fmla="*/ 56 w 183"/>
              <a:gd name="T101" fmla="*/ 101 h 172"/>
              <a:gd name="T102" fmla="*/ 56 w 183"/>
              <a:gd name="T103" fmla="*/ 124 h 172"/>
              <a:gd name="T104" fmla="*/ 56 w 183"/>
              <a:gd name="T105" fmla="*/ 115 h 172"/>
              <a:gd name="T106" fmla="*/ 160 w 183"/>
              <a:gd name="T107" fmla="*/ 120 h 172"/>
              <a:gd name="T108" fmla="*/ 56 w 183"/>
              <a:gd name="T109" fmla="*/ 124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3" h="172">
                <a:moveTo>
                  <a:pt x="56" y="146"/>
                </a:moveTo>
                <a:cubicBezTo>
                  <a:pt x="54" y="146"/>
                  <a:pt x="52" y="145"/>
                  <a:pt x="52" y="142"/>
                </a:cubicBezTo>
                <a:cubicBezTo>
                  <a:pt x="52" y="140"/>
                  <a:pt x="54" y="138"/>
                  <a:pt x="56" y="138"/>
                </a:cubicBezTo>
                <a:cubicBezTo>
                  <a:pt x="156" y="138"/>
                  <a:pt x="156" y="138"/>
                  <a:pt x="156" y="138"/>
                </a:cubicBezTo>
                <a:cubicBezTo>
                  <a:pt x="158" y="138"/>
                  <a:pt x="160" y="140"/>
                  <a:pt x="160" y="142"/>
                </a:cubicBezTo>
                <a:cubicBezTo>
                  <a:pt x="160" y="145"/>
                  <a:pt x="158" y="146"/>
                  <a:pt x="156" y="146"/>
                </a:cubicBezTo>
                <a:cubicBezTo>
                  <a:pt x="56" y="146"/>
                  <a:pt x="56" y="146"/>
                  <a:pt x="56" y="146"/>
                </a:cubicBezTo>
                <a:close/>
                <a:moveTo>
                  <a:pt x="56" y="24"/>
                </a:moveTo>
                <a:cubicBezTo>
                  <a:pt x="56" y="24"/>
                  <a:pt x="56" y="24"/>
                  <a:pt x="56" y="24"/>
                </a:cubicBezTo>
                <a:cubicBezTo>
                  <a:pt x="54" y="24"/>
                  <a:pt x="52" y="26"/>
                  <a:pt x="52" y="28"/>
                </a:cubicBezTo>
                <a:cubicBezTo>
                  <a:pt x="52" y="28"/>
                  <a:pt x="52" y="28"/>
                  <a:pt x="52" y="28"/>
                </a:cubicBezTo>
                <a:cubicBezTo>
                  <a:pt x="52" y="58"/>
                  <a:pt x="52" y="58"/>
                  <a:pt x="52" y="58"/>
                </a:cubicBezTo>
                <a:cubicBezTo>
                  <a:pt x="52" y="60"/>
                  <a:pt x="54" y="62"/>
                  <a:pt x="56" y="62"/>
                </a:cubicBezTo>
                <a:cubicBezTo>
                  <a:pt x="57" y="62"/>
                  <a:pt x="57" y="62"/>
                  <a:pt x="57" y="62"/>
                </a:cubicBezTo>
                <a:cubicBezTo>
                  <a:pt x="156" y="62"/>
                  <a:pt x="156" y="62"/>
                  <a:pt x="156" y="62"/>
                </a:cubicBezTo>
                <a:cubicBezTo>
                  <a:pt x="156" y="62"/>
                  <a:pt x="156" y="62"/>
                  <a:pt x="156" y="62"/>
                </a:cubicBezTo>
                <a:cubicBezTo>
                  <a:pt x="158" y="62"/>
                  <a:pt x="160" y="60"/>
                  <a:pt x="160" y="58"/>
                </a:cubicBezTo>
                <a:cubicBezTo>
                  <a:pt x="160" y="28"/>
                  <a:pt x="160" y="28"/>
                  <a:pt x="160" y="28"/>
                </a:cubicBezTo>
                <a:cubicBezTo>
                  <a:pt x="160" y="28"/>
                  <a:pt x="160" y="28"/>
                  <a:pt x="160" y="28"/>
                </a:cubicBezTo>
                <a:cubicBezTo>
                  <a:pt x="160" y="26"/>
                  <a:pt x="158" y="24"/>
                  <a:pt x="156" y="24"/>
                </a:cubicBezTo>
                <a:cubicBezTo>
                  <a:pt x="56" y="24"/>
                  <a:pt x="56" y="24"/>
                  <a:pt x="56" y="24"/>
                </a:cubicBezTo>
                <a:close/>
                <a:moveTo>
                  <a:pt x="61" y="54"/>
                </a:moveTo>
                <a:cubicBezTo>
                  <a:pt x="61" y="54"/>
                  <a:pt x="61" y="54"/>
                  <a:pt x="61" y="54"/>
                </a:cubicBezTo>
                <a:cubicBezTo>
                  <a:pt x="61" y="32"/>
                  <a:pt x="61" y="32"/>
                  <a:pt x="61" y="32"/>
                </a:cubicBezTo>
                <a:cubicBezTo>
                  <a:pt x="152" y="32"/>
                  <a:pt x="152" y="32"/>
                  <a:pt x="152" y="32"/>
                </a:cubicBezTo>
                <a:cubicBezTo>
                  <a:pt x="152" y="54"/>
                  <a:pt x="152" y="54"/>
                  <a:pt x="152" y="54"/>
                </a:cubicBezTo>
                <a:cubicBezTo>
                  <a:pt x="61" y="54"/>
                  <a:pt x="61" y="54"/>
                  <a:pt x="61" y="54"/>
                </a:cubicBezTo>
                <a:close/>
                <a:moveTo>
                  <a:pt x="29" y="52"/>
                </a:moveTo>
                <a:cubicBezTo>
                  <a:pt x="29" y="52"/>
                  <a:pt x="29" y="52"/>
                  <a:pt x="29" y="52"/>
                </a:cubicBezTo>
                <a:cubicBezTo>
                  <a:pt x="14" y="52"/>
                  <a:pt x="14" y="52"/>
                  <a:pt x="14" y="52"/>
                </a:cubicBezTo>
                <a:cubicBezTo>
                  <a:pt x="14" y="150"/>
                  <a:pt x="14" y="150"/>
                  <a:pt x="14" y="150"/>
                </a:cubicBezTo>
                <a:cubicBezTo>
                  <a:pt x="14" y="160"/>
                  <a:pt x="29" y="160"/>
                  <a:pt x="29" y="150"/>
                </a:cubicBezTo>
                <a:cubicBezTo>
                  <a:pt x="29" y="52"/>
                  <a:pt x="29" y="52"/>
                  <a:pt x="29" y="52"/>
                </a:cubicBezTo>
                <a:close/>
                <a:moveTo>
                  <a:pt x="22" y="172"/>
                </a:moveTo>
                <a:cubicBezTo>
                  <a:pt x="22" y="172"/>
                  <a:pt x="22" y="172"/>
                  <a:pt x="22" y="172"/>
                </a:cubicBezTo>
                <a:cubicBezTo>
                  <a:pt x="16" y="172"/>
                  <a:pt x="10" y="170"/>
                  <a:pt x="7" y="166"/>
                </a:cubicBezTo>
                <a:cubicBezTo>
                  <a:pt x="6" y="166"/>
                  <a:pt x="6" y="166"/>
                  <a:pt x="6" y="166"/>
                </a:cubicBezTo>
                <a:cubicBezTo>
                  <a:pt x="3" y="162"/>
                  <a:pt x="0" y="156"/>
                  <a:pt x="0" y="150"/>
                </a:cubicBezTo>
                <a:cubicBezTo>
                  <a:pt x="0" y="45"/>
                  <a:pt x="0" y="45"/>
                  <a:pt x="0" y="45"/>
                </a:cubicBezTo>
                <a:cubicBezTo>
                  <a:pt x="0" y="45"/>
                  <a:pt x="0" y="45"/>
                  <a:pt x="0" y="45"/>
                </a:cubicBezTo>
                <a:cubicBezTo>
                  <a:pt x="0" y="41"/>
                  <a:pt x="3" y="38"/>
                  <a:pt x="7" y="38"/>
                </a:cubicBezTo>
                <a:cubicBezTo>
                  <a:pt x="29" y="38"/>
                  <a:pt x="29" y="38"/>
                  <a:pt x="29" y="38"/>
                </a:cubicBezTo>
                <a:cubicBezTo>
                  <a:pt x="29" y="7"/>
                  <a:pt x="29" y="7"/>
                  <a:pt x="29" y="7"/>
                </a:cubicBezTo>
                <a:cubicBezTo>
                  <a:pt x="29" y="3"/>
                  <a:pt x="33" y="0"/>
                  <a:pt x="37" y="0"/>
                </a:cubicBezTo>
                <a:cubicBezTo>
                  <a:pt x="37" y="0"/>
                  <a:pt x="37" y="0"/>
                  <a:pt x="37" y="0"/>
                </a:cubicBezTo>
                <a:cubicBezTo>
                  <a:pt x="176" y="0"/>
                  <a:pt x="176" y="0"/>
                  <a:pt x="176" y="0"/>
                </a:cubicBezTo>
                <a:cubicBezTo>
                  <a:pt x="180" y="0"/>
                  <a:pt x="183" y="3"/>
                  <a:pt x="183" y="7"/>
                </a:cubicBezTo>
                <a:cubicBezTo>
                  <a:pt x="183" y="7"/>
                  <a:pt x="183" y="7"/>
                  <a:pt x="183" y="7"/>
                </a:cubicBezTo>
                <a:cubicBezTo>
                  <a:pt x="183" y="150"/>
                  <a:pt x="183" y="150"/>
                  <a:pt x="183" y="150"/>
                </a:cubicBezTo>
                <a:cubicBezTo>
                  <a:pt x="183" y="156"/>
                  <a:pt x="181" y="162"/>
                  <a:pt x="177" y="166"/>
                </a:cubicBezTo>
                <a:cubicBezTo>
                  <a:pt x="177" y="166"/>
                  <a:pt x="177" y="166"/>
                  <a:pt x="177" y="166"/>
                </a:cubicBezTo>
                <a:cubicBezTo>
                  <a:pt x="177" y="166"/>
                  <a:pt x="177" y="166"/>
                  <a:pt x="177" y="166"/>
                </a:cubicBezTo>
                <a:cubicBezTo>
                  <a:pt x="173" y="170"/>
                  <a:pt x="167" y="172"/>
                  <a:pt x="161" y="172"/>
                </a:cubicBezTo>
                <a:cubicBezTo>
                  <a:pt x="22" y="172"/>
                  <a:pt x="22" y="172"/>
                  <a:pt x="22" y="172"/>
                </a:cubicBezTo>
                <a:cubicBezTo>
                  <a:pt x="22" y="172"/>
                  <a:pt x="22" y="172"/>
                  <a:pt x="22" y="172"/>
                </a:cubicBezTo>
                <a:cubicBezTo>
                  <a:pt x="22" y="172"/>
                  <a:pt x="22" y="172"/>
                  <a:pt x="22" y="172"/>
                </a:cubicBezTo>
                <a:close/>
                <a:moveTo>
                  <a:pt x="169" y="150"/>
                </a:moveTo>
                <a:cubicBezTo>
                  <a:pt x="169" y="150"/>
                  <a:pt x="169" y="150"/>
                  <a:pt x="169" y="150"/>
                </a:cubicBezTo>
                <a:cubicBezTo>
                  <a:pt x="169" y="14"/>
                  <a:pt x="169" y="14"/>
                  <a:pt x="169" y="14"/>
                </a:cubicBezTo>
                <a:cubicBezTo>
                  <a:pt x="44" y="14"/>
                  <a:pt x="44" y="14"/>
                  <a:pt x="44" y="14"/>
                </a:cubicBezTo>
                <a:cubicBezTo>
                  <a:pt x="44" y="59"/>
                  <a:pt x="44" y="105"/>
                  <a:pt x="44" y="150"/>
                </a:cubicBezTo>
                <a:cubicBezTo>
                  <a:pt x="44" y="153"/>
                  <a:pt x="43" y="156"/>
                  <a:pt x="42" y="158"/>
                </a:cubicBezTo>
                <a:cubicBezTo>
                  <a:pt x="161" y="158"/>
                  <a:pt x="161" y="158"/>
                  <a:pt x="161" y="158"/>
                </a:cubicBezTo>
                <a:cubicBezTo>
                  <a:pt x="163" y="158"/>
                  <a:pt x="165" y="157"/>
                  <a:pt x="167" y="156"/>
                </a:cubicBezTo>
                <a:cubicBezTo>
                  <a:pt x="167" y="156"/>
                  <a:pt x="167" y="156"/>
                  <a:pt x="167" y="156"/>
                </a:cubicBezTo>
                <a:cubicBezTo>
                  <a:pt x="168" y="154"/>
                  <a:pt x="169" y="153"/>
                  <a:pt x="169" y="150"/>
                </a:cubicBezTo>
                <a:close/>
                <a:moveTo>
                  <a:pt x="111" y="70"/>
                </a:moveTo>
                <a:cubicBezTo>
                  <a:pt x="111" y="70"/>
                  <a:pt x="111" y="70"/>
                  <a:pt x="111" y="70"/>
                </a:cubicBezTo>
                <a:cubicBezTo>
                  <a:pt x="111" y="70"/>
                  <a:pt x="111" y="70"/>
                  <a:pt x="111" y="70"/>
                </a:cubicBezTo>
                <a:cubicBezTo>
                  <a:pt x="156" y="70"/>
                  <a:pt x="156" y="70"/>
                  <a:pt x="156" y="70"/>
                </a:cubicBezTo>
                <a:cubicBezTo>
                  <a:pt x="158" y="70"/>
                  <a:pt x="160" y="72"/>
                  <a:pt x="160" y="75"/>
                </a:cubicBezTo>
                <a:cubicBezTo>
                  <a:pt x="160" y="75"/>
                  <a:pt x="160" y="75"/>
                  <a:pt x="160" y="75"/>
                </a:cubicBezTo>
                <a:cubicBezTo>
                  <a:pt x="160" y="97"/>
                  <a:pt x="160" y="97"/>
                  <a:pt x="160" y="97"/>
                </a:cubicBezTo>
                <a:cubicBezTo>
                  <a:pt x="160" y="99"/>
                  <a:pt x="158" y="101"/>
                  <a:pt x="156" y="101"/>
                </a:cubicBezTo>
                <a:cubicBezTo>
                  <a:pt x="156" y="101"/>
                  <a:pt x="156" y="101"/>
                  <a:pt x="156" y="101"/>
                </a:cubicBezTo>
                <a:cubicBezTo>
                  <a:pt x="111" y="101"/>
                  <a:pt x="111" y="101"/>
                  <a:pt x="111" y="101"/>
                </a:cubicBezTo>
                <a:cubicBezTo>
                  <a:pt x="109" y="101"/>
                  <a:pt x="107" y="99"/>
                  <a:pt x="107" y="97"/>
                </a:cubicBezTo>
                <a:cubicBezTo>
                  <a:pt x="107" y="97"/>
                  <a:pt x="107" y="97"/>
                  <a:pt x="107" y="97"/>
                </a:cubicBezTo>
                <a:cubicBezTo>
                  <a:pt x="107" y="75"/>
                  <a:pt x="107" y="75"/>
                  <a:pt x="107" y="75"/>
                </a:cubicBezTo>
                <a:cubicBezTo>
                  <a:pt x="107" y="72"/>
                  <a:pt x="109" y="70"/>
                  <a:pt x="111" y="70"/>
                </a:cubicBezTo>
                <a:close/>
                <a:moveTo>
                  <a:pt x="152" y="79"/>
                </a:moveTo>
                <a:cubicBezTo>
                  <a:pt x="152" y="79"/>
                  <a:pt x="152" y="79"/>
                  <a:pt x="152" y="79"/>
                </a:cubicBezTo>
                <a:cubicBezTo>
                  <a:pt x="115" y="79"/>
                  <a:pt x="115" y="79"/>
                  <a:pt x="115" y="79"/>
                </a:cubicBezTo>
                <a:cubicBezTo>
                  <a:pt x="115" y="93"/>
                  <a:pt x="115" y="93"/>
                  <a:pt x="115" y="93"/>
                </a:cubicBezTo>
                <a:cubicBezTo>
                  <a:pt x="152" y="93"/>
                  <a:pt x="152" y="93"/>
                  <a:pt x="152" y="93"/>
                </a:cubicBezTo>
                <a:cubicBezTo>
                  <a:pt x="152" y="79"/>
                  <a:pt x="152" y="79"/>
                  <a:pt x="152" y="79"/>
                </a:cubicBezTo>
                <a:close/>
                <a:moveTo>
                  <a:pt x="56" y="79"/>
                </a:moveTo>
                <a:cubicBezTo>
                  <a:pt x="56" y="79"/>
                  <a:pt x="56" y="79"/>
                  <a:pt x="56" y="79"/>
                </a:cubicBezTo>
                <a:cubicBezTo>
                  <a:pt x="54" y="79"/>
                  <a:pt x="52" y="77"/>
                  <a:pt x="52" y="75"/>
                </a:cubicBezTo>
                <a:cubicBezTo>
                  <a:pt x="52" y="72"/>
                  <a:pt x="54" y="70"/>
                  <a:pt x="56" y="70"/>
                </a:cubicBezTo>
                <a:cubicBezTo>
                  <a:pt x="97" y="70"/>
                  <a:pt x="97" y="70"/>
                  <a:pt x="97" y="70"/>
                </a:cubicBezTo>
                <a:cubicBezTo>
                  <a:pt x="100" y="70"/>
                  <a:pt x="102" y="72"/>
                  <a:pt x="102" y="75"/>
                </a:cubicBezTo>
                <a:cubicBezTo>
                  <a:pt x="102" y="77"/>
                  <a:pt x="100" y="79"/>
                  <a:pt x="97" y="79"/>
                </a:cubicBezTo>
                <a:cubicBezTo>
                  <a:pt x="56" y="79"/>
                  <a:pt x="56" y="79"/>
                  <a:pt x="56" y="79"/>
                </a:cubicBezTo>
                <a:close/>
                <a:moveTo>
                  <a:pt x="56" y="101"/>
                </a:moveTo>
                <a:cubicBezTo>
                  <a:pt x="56" y="101"/>
                  <a:pt x="56" y="101"/>
                  <a:pt x="56" y="101"/>
                </a:cubicBezTo>
                <a:cubicBezTo>
                  <a:pt x="54" y="101"/>
                  <a:pt x="52" y="99"/>
                  <a:pt x="52" y="97"/>
                </a:cubicBezTo>
                <a:cubicBezTo>
                  <a:pt x="52" y="95"/>
                  <a:pt x="54" y="93"/>
                  <a:pt x="56" y="93"/>
                </a:cubicBezTo>
                <a:cubicBezTo>
                  <a:pt x="97" y="93"/>
                  <a:pt x="97" y="93"/>
                  <a:pt x="97" y="93"/>
                </a:cubicBezTo>
                <a:cubicBezTo>
                  <a:pt x="100" y="93"/>
                  <a:pt x="102" y="95"/>
                  <a:pt x="102" y="97"/>
                </a:cubicBezTo>
                <a:cubicBezTo>
                  <a:pt x="102" y="99"/>
                  <a:pt x="100" y="101"/>
                  <a:pt x="97" y="101"/>
                </a:cubicBezTo>
                <a:cubicBezTo>
                  <a:pt x="56" y="101"/>
                  <a:pt x="56" y="101"/>
                  <a:pt x="56" y="101"/>
                </a:cubicBezTo>
                <a:close/>
                <a:moveTo>
                  <a:pt x="56" y="124"/>
                </a:moveTo>
                <a:cubicBezTo>
                  <a:pt x="56" y="124"/>
                  <a:pt x="56" y="124"/>
                  <a:pt x="56" y="124"/>
                </a:cubicBezTo>
                <a:cubicBezTo>
                  <a:pt x="54" y="124"/>
                  <a:pt x="52" y="122"/>
                  <a:pt x="52" y="120"/>
                </a:cubicBezTo>
                <a:cubicBezTo>
                  <a:pt x="52" y="117"/>
                  <a:pt x="54" y="115"/>
                  <a:pt x="56" y="115"/>
                </a:cubicBezTo>
                <a:cubicBezTo>
                  <a:pt x="156" y="115"/>
                  <a:pt x="156" y="115"/>
                  <a:pt x="156" y="115"/>
                </a:cubicBezTo>
                <a:cubicBezTo>
                  <a:pt x="158" y="115"/>
                  <a:pt x="160" y="117"/>
                  <a:pt x="160" y="120"/>
                </a:cubicBezTo>
                <a:cubicBezTo>
                  <a:pt x="160" y="122"/>
                  <a:pt x="158" y="124"/>
                  <a:pt x="156" y="124"/>
                </a:cubicBezTo>
                <a:cubicBezTo>
                  <a:pt x="56" y="124"/>
                  <a:pt x="56" y="124"/>
                  <a:pt x="56" y="124"/>
                </a:cubicBezTo>
                <a:close/>
              </a:path>
            </a:pathLst>
          </a:custGeom>
          <a:solidFill>
            <a:schemeClr val="accent1"/>
          </a:solidFill>
          <a:ln>
            <a:noFill/>
          </a:ln>
        </p:spPr>
        <p:txBody>
          <a:bodyPr/>
          <a:lstStyle/>
          <a:p>
            <a:endParaRPr lang="zh-CN" altLang="en-US" sz="1400"/>
          </a:p>
        </p:txBody>
      </p:sp>
      <p:sp>
        <p:nvSpPr>
          <p:cNvPr id="23569" name="PA_淘宝店chenying0907 17"/>
          <p:cNvSpPr>
            <a:spLocks noChangeArrowheads="1"/>
          </p:cNvSpPr>
          <p:nvPr>
            <p:custDataLst>
              <p:tags r:id="rId11"/>
            </p:custDataLst>
          </p:nvPr>
        </p:nvSpPr>
        <p:spPr bwMode="auto">
          <a:xfrm>
            <a:off x="565150" y="3371303"/>
            <a:ext cx="20145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1"/>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第一次开发软件，开发人员没有实际经验</a:t>
            </a:r>
            <a:r>
              <a:rPr lang="zh-CN" altLang="zh-CN" sz="1400" dirty="0"/>
              <a:t>。</a:t>
            </a:r>
          </a:p>
        </p:txBody>
      </p:sp>
      <p:sp>
        <p:nvSpPr>
          <p:cNvPr id="23570" name="PA_淘宝店chenying0907 18"/>
          <p:cNvSpPr>
            <a:spLocks noChangeArrowheads="1"/>
          </p:cNvSpPr>
          <p:nvPr>
            <p:custDataLst>
              <p:tags r:id="rId12"/>
            </p:custDataLst>
          </p:nvPr>
        </p:nvSpPr>
        <p:spPr bwMode="auto">
          <a:xfrm>
            <a:off x="996950" y="2258122"/>
            <a:ext cx="20145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1"/>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用户需求不清晰、明朗，可能存在误解及二义性。</a:t>
            </a:r>
          </a:p>
        </p:txBody>
      </p:sp>
      <p:sp>
        <p:nvSpPr>
          <p:cNvPr id="23571" name="PA_淘宝店chenying0907 19"/>
          <p:cNvSpPr>
            <a:spLocks noChangeArrowheads="1"/>
          </p:cNvSpPr>
          <p:nvPr>
            <p:custDataLst>
              <p:tags r:id="rId13"/>
            </p:custDataLst>
          </p:nvPr>
        </p:nvSpPr>
        <p:spPr bwMode="auto">
          <a:xfrm>
            <a:off x="1871664" y="1187816"/>
            <a:ext cx="20145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1"/>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可能会出现人员技术不达标而无法在预期内完成任务的情况。</a:t>
            </a:r>
          </a:p>
        </p:txBody>
      </p:sp>
      <p:sp>
        <p:nvSpPr>
          <p:cNvPr id="23572" name="PA_淘宝店chenying0907 20"/>
          <p:cNvSpPr>
            <a:spLocks noChangeArrowheads="1"/>
          </p:cNvSpPr>
          <p:nvPr>
            <p:custDataLst>
              <p:tags r:id="rId14"/>
            </p:custDataLst>
          </p:nvPr>
        </p:nvSpPr>
        <p:spPr bwMode="auto">
          <a:xfrm>
            <a:off x="6567489" y="3371303"/>
            <a:ext cx="20145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时间十分紧迫，在</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5</a:t>
            </a: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月底之前便应当完成编码的编写。</a:t>
            </a:r>
          </a:p>
        </p:txBody>
      </p:sp>
      <p:sp>
        <p:nvSpPr>
          <p:cNvPr id="23573" name="PA_淘宝店chenying0907 21"/>
          <p:cNvSpPr>
            <a:spLocks noChangeArrowheads="1"/>
          </p:cNvSpPr>
          <p:nvPr>
            <p:custDataLst>
              <p:tags r:id="rId15"/>
            </p:custDataLst>
          </p:nvPr>
        </p:nvSpPr>
        <p:spPr bwMode="auto">
          <a:xfrm>
            <a:off x="6148389" y="2258122"/>
            <a:ext cx="20145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没有经费和硬件设施有限，可能无法在预期内完成任务。</a:t>
            </a:r>
          </a:p>
        </p:txBody>
      </p:sp>
      <p:sp>
        <p:nvSpPr>
          <p:cNvPr id="23574" name="PA_任意多边形 22"/>
          <p:cNvSpPr>
            <a:spLocks/>
          </p:cNvSpPr>
          <p:nvPr>
            <p:custDataLst>
              <p:tags r:id="rId16"/>
            </p:custDataLst>
          </p:nvPr>
        </p:nvSpPr>
        <p:spPr bwMode="auto">
          <a:xfrm>
            <a:off x="5737225" y="1"/>
            <a:ext cx="3416300" cy="3318899"/>
          </a:xfrm>
          <a:custGeom>
            <a:avLst/>
            <a:gdLst>
              <a:gd name="T0" fmla="*/ 0 w 2152"/>
              <a:gd name="T1" fmla="*/ 0 h 2090"/>
              <a:gd name="T2" fmla="*/ 0 w 2152"/>
              <a:gd name="T3" fmla="*/ 0 h 2090"/>
              <a:gd name="T4" fmla="*/ 2152 w 2152"/>
              <a:gd name="T5" fmla="*/ 2090 h 2090"/>
              <a:gd name="T6" fmla="*/ 2152 w 2152"/>
              <a:gd name="T7" fmla="*/ 2090 h 2090"/>
              <a:gd name="T8" fmla="*/ 0 w 2152"/>
              <a:gd name="T9" fmla="*/ 0 h 2090"/>
            </a:gdLst>
            <a:ahLst/>
            <a:cxnLst>
              <a:cxn ang="0">
                <a:pos x="T0" y="T1"/>
              </a:cxn>
              <a:cxn ang="0">
                <a:pos x="T2" y="T3"/>
              </a:cxn>
              <a:cxn ang="0">
                <a:pos x="T4" y="T5"/>
              </a:cxn>
              <a:cxn ang="0">
                <a:pos x="T6" y="T7"/>
              </a:cxn>
              <a:cxn ang="0">
                <a:pos x="T8" y="T9"/>
              </a:cxn>
            </a:cxnLst>
            <a:rect l="0" t="0" r="r" b="b"/>
            <a:pathLst>
              <a:path w="2152" h="2090">
                <a:moveTo>
                  <a:pt x="0" y="0"/>
                </a:moveTo>
                <a:lnTo>
                  <a:pt x="0" y="0"/>
                </a:lnTo>
                <a:lnTo>
                  <a:pt x="2152" y="2090"/>
                </a:lnTo>
                <a:lnTo>
                  <a:pt x="2152" y="2090"/>
                </a:lnTo>
                <a:lnTo>
                  <a:pt x="0" y="0"/>
                </a:lnTo>
                <a:close/>
              </a:path>
            </a:pathLst>
          </a:custGeom>
          <a:solidFill>
            <a:srgbClr val="F2868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4" name="PA_淘宝店chenying0907 43"/>
          <p:cNvGrpSpPr/>
          <p:nvPr>
            <p:custDataLst>
              <p:tags r:id="rId17"/>
            </p:custDataLst>
          </p:nvPr>
        </p:nvGrpSpPr>
        <p:grpSpPr>
          <a:xfrm>
            <a:off x="-9190" y="0"/>
            <a:ext cx="620750" cy="791858"/>
            <a:chOff x="0" y="-21236"/>
            <a:chExt cx="3311527" cy="4224338"/>
          </a:xfrm>
        </p:grpSpPr>
        <p:sp>
          <p:nvSpPr>
            <p:cNvPr id="45"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48" name="PA_文本框 4"/>
          <p:cNvSpPr txBox="1">
            <a:spLocks noChangeArrowheads="1"/>
          </p:cNvSpPr>
          <p:nvPr>
            <p:custDataLst>
              <p:tags r:id="rId18"/>
            </p:custDataLst>
          </p:nvPr>
        </p:nvSpPr>
        <p:spPr bwMode="auto">
          <a:xfrm>
            <a:off x="535359" y="184337"/>
            <a:ext cx="954107"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局限性</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49" name="PA_文本框 5"/>
          <p:cNvSpPr txBox="1">
            <a:spLocks noChangeArrowheads="1"/>
          </p:cNvSpPr>
          <p:nvPr>
            <p:custDataLst>
              <p:tags r:id="rId19"/>
            </p:custDataLst>
          </p:nvPr>
        </p:nvSpPr>
        <p:spPr bwMode="auto">
          <a:xfrm>
            <a:off x="535359" y="509426"/>
            <a:ext cx="60946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limitation</a:t>
            </a:r>
          </a:p>
        </p:txBody>
      </p:sp>
    </p:spTree>
    <p:extLst>
      <p:ext uri="{BB962C8B-B14F-4D97-AF65-F5344CB8AC3E}">
        <p14:creationId xmlns:p14="http://schemas.microsoft.com/office/powerpoint/2010/main" val="1288246645"/>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554"/>
                                        </p:tgtEl>
                                        <p:attrNameLst>
                                          <p:attrName>style.visibility</p:attrName>
                                        </p:attrNameLst>
                                      </p:cBhvr>
                                      <p:to>
                                        <p:strVal val="visible"/>
                                      </p:to>
                                    </p:set>
                                    <p:animEffect transition="in" filter="fade">
                                      <p:cBhvr>
                                        <p:cTn id="7" dur="500"/>
                                        <p:tgtEl>
                                          <p:spTgt spid="23554"/>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3555"/>
                                        </p:tgtEl>
                                        <p:attrNameLst>
                                          <p:attrName>style.visibility</p:attrName>
                                        </p:attrNameLst>
                                      </p:cBhvr>
                                      <p:to>
                                        <p:strVal val="visible"/>
                                      </p:to>
                                    </p:set>
                                    <p:animEffect transition="in" filter="fade">
                                      <p:cBhvr>
                                        <p:cTn id="10" dur="500"/>
                                        <p:tgtEl>
                                          <p:spTgt spid="23555"/>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23556"/>
                                        </p:tgtEl>
                                        <p:attrNameLst>
                                          <p:attrName>style.visibility</p:attrName>
                                        </p:attrNameLst>
                                      </p:cBhvr>
                                      <p:to>
                                        <p:strVal val="visible"/>
                                      </p:to>
                                    </p:set>
                                    <p:animEffect transition="in" filter="fade">
                                      <p:cBhvr>
                                        <p:cTn id="13" dur="500"/>
                                        <p:tgtEl>
                                          <p:spTgt spid="23556"/>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23557"/>
                                        </p:tgtEl>
                                        <p:attrNameLst>
                                          <p:attrName>style.visibility</p:attrName>
                                        </p:attrNameLst>
                                      </p:cBhvr>
                                      <p:to>
                                        <p:strVal val="visible"/>
                                      </p:to>
                                    </p:set>
                                    <p:animEffect transition="in" filter="fade">
                                      <p:cBhvr>
                                        <p:cTn id="16" dur="500"/>
                                        <p:tgtEl>
                                          <p:spTgt spid="23557"/>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23558"/>
                                        </p:tgtEl>
                                        <p:attrNameLst>
                                          <p:attrName>style.visibility</p:attrName>
                                        </p:attrNameLst>
                                      </p:cBhvr>
                                      <p:to>
                                        <p:strVal val="visible"/>
                                      </p:to>
                                    </p:set>
                                    <p:animEffect transition="in" filter="fade">
                                      <p:cBhvr>
                                        <p:cTn id="19" dur="500"/>
                                        <p:tgtEl>
                                          <p:spTgt spid="23558"/>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23564"/>
                                        </p:tgtEl>
                                        <p:attrNameLst>
                                          <p:attrName>style.visibility</p:attrName>
                                        </p:attrNameLst>
                                      </p:cBhvr>
                                      <p:to>
                                        <p:strVal val="visible"/>
                                      </p:to>
                                    </p:set>
                                    <p:animEffect transition="in" filter="fade">
                                      <p:cBhvr>
                                        <p:cTn id="22" dur="500"/>
                                        <p:tgtEl>
                                          <p:spTgt spid="23564"/>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23565"/>
                                        </p:tgtEl>
                                        <p:attrNameLst>
                                          <p:attrName>style.visibility</p:attrName>
                                        </p:attrNameLst>
                                      </p:cBhvr>
                                      <p:to>
                                        <p:strVal val="visible"/>
                                      </p:to>
                                    </p:set>
                                    <p:animEffect transition="in" filter="fade">
                                      <p:cBhvr>
                                        <p:cTn id="25" dur="500"/>
                                        <p:tgtEl>
                                          <p:spTgt spid="23565"/>
                                        </p:tgtEl>
                                      </p:cBhvr>
                                    </p:animEffect>
                                  </p:childTnLst>
                                </p:cTn>
                              </p:par>
                              <p:par>
                                <p:cTn id="26" presetID="10" presetClass="entr" presetSubtype="0" fill="hold" grpId="0" nodeType="withEffect">
                                  <p:stCondLst>
                                    <p:cond delay="2100"/>
                                  </p:stCondLst>
                                  <p:childTnLst>
                                    <p:set>
                                      <p:cBhvr>
                                        <p:cTn id="27" dur="1" fill="hold">
                                          <p:stCondLst>
                                            <p:cond delay="0"/>
                                          </p:stCondLst>
                                        </p:cTn>
                                        <p:tgtEl>
                                          <p:spTgt spid="23566"/>
                                        </p:tgtEl>
                                        <p:attrNameLst>
                                          <p:attrName>style.visibility</p:attrName>
                                        </p:attrNameLst>
                                      </p:cBhvr>
                                      <p:to>
                                        <p:strVal val="visible"/>
                                      </p:to>
                                    </p:set>
                                    <p:animEffect transition="in" filter="fade">
                                      <p:cBhvr>
                                        <p:cTn id="28" dur="500"/>
                                        <p:tgtEl>
                                          <p:spTgt spid="23566"/>
                                        </p:tgtEl>
                                      </p:cBhvr>
                                    </p:animEffect>
                                  </p:childTnLst>
                                </p:cTn>
                              </p:par>
                              <p:par>
                                <p:cTn id="29" presetID="10" presetClass="entr" presetSubtype="0" fill="hold" grpId="0" nodeType="withEffect">
                                  <p:stCondLst>
                                    <p:cond delay="2400"/>
                                  </p:stCondLst>
                                  <p:childTnLst>
                                    <p:set>
                                      <p:cBhvr>
                                        <p:cTn id="30" dur="1" fill="hold">
                                          <p:stCondLst>
                                            <p:cond delay="0"/>
                                          </p:stCondLst>
                                        </p:cTn>
                                        <p:tgtEl>
                                          <p:spTgt spid="23567"/>
                                        </p:tgtEl>
                                        <p:attrNameLst>
                                          <p:attrName>style.visibility</p:attrName>
                                        </p:attrNameLst>
                                      </p:cBhvr>
                                      <p:to>
                                        <p:strVal val="visible"/>
                                      </p:to>
                                    </p:set>
                                    <p:animEffect transition="in" filter="fade">
                                      <p:cBhvr>
                                        <p:cTn id="31" dur="500"/>
                                        <p:tgtEl>
                                          <p:spTgt spid="2356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3568"/>
                                        </p:tgtEl>
                                        <p:attrNameLst>
                                          <p:attrName>style.visibility</p:attrName>
                                        </p:attrNameLst>
                                      </p:cBhvr>
                                      <p:to>
                                        <p:strVal val="visible"/>
                                      </p:to>
                                    </p:set>
                                    <p:animEffect transition="in" filter="fade">
                                      <p:cBhvr>
                                        <p:cTn id="36" dur="500"/>
                                        <p:tgtEl>
                                          <p:spTgt spid="23568"/>
                                        </p:tgtEl>
                                      </p:cBhvr>
                                    </p:animEffect>
                                  </p:childTnLst>
                                </p:cTn>
                              </p:par>
                              <p:par>
                                <p:cTn id="37" presetID="10" presetClass="entr" presetSubtype="0" fill="hold" grpId="0" nodeType="withEffect">
                                  <p:stCondLst>
                                    <p:cond delay="300"/>
                                  </p:stCondLst>
                                  <p:childTnLst>
                                    <p:set>
                                      <p:cBhvr>
                                        <p:cTn id="38" dur="1" fill="hold">
                                          <p:stCondLst>
                                            <p:cond delay="0"/>
                                          </p:stCondLst>
                                        </p:cTn>
                                        <p:tgtEl>
                                          <p:spTgt spid="23569"/>
                                        </p:tgtEl>
                                        <p:attrNameLst>
                                          <p:attrName>style.visibility</p:attrName>
                                        </p:attrNameLst>
                                      </p:cBhvr>
                                      <p:to>
                                        <p:strVal val="visible"/>
                                      </p:to>
                                    </p:set>
                                    <p:animEffect transition="in" filter="fade">
                                      <p:cBhvr>
                                        <p:cTn id="39" dur="500"/>
                                        <p:tgtEl>
                                          <p:spTgt spid="23569"/>
                                        </p:tgtEl>
                                      </p:cBhvr>
                                    </p:animEffect>
                                  </p:childTnLst>
                                </p:cTn>
                              </p:par>
                              <p:par>
                                <p:cTn id="40" presetID="10" presetClass="entr" presetSubtype="0" fill="hold" grpId="0" nodeType="withEffect">
                                  <p:stCondLst>
                                    <p:cond delay="600"/>
                                  </p:stCondLst>
                                  <p:childTnLst>
                                    <p:set>
                                      <p:cBhvr>
                                        <p:cTn id="41" dur="1" fill="hold">
                                          <p:stCondLst>
                                            <p:cond delay="0"/>
                                          </p:stCondLst>
                                        </p:cTn>
                                        <p:tgtEl>
                                          <p:spTgt spid="23570"/>
                                        </p:tgtEl>
                                        <p:attrNameLst>
                                          <p:attrName>style.visibility</p:attrName>
                                        </p:attrNameLst>
                                      </p:cBhvr>
                                      <p:to>
                                        <p:strVal val="visible"/>
                                      </p:to>
                                    </p:set>
                                    <p:animEffect transition="in" filter="fade">
                                      <p:cBhvr>
                                        <p:cTn id="42" dur="500"/>
                                        <p:tgtEl>
                                          <p:spTgt spid="23570"/>
                                        </p:tgtEl>
                                      </p:cBhvr>
                                    </p:animEffect>
                                  </p:childTnLst>
                                </p:cTn>
                              </p:par>
                              <p:par>
                                <p:cTn id="43" presetID="10" presetClass="entr" presetSubtype="0" fill="hold" grpId="0" nodeType="withEffect">
                                  <p:stCondLst>
                                    <p:cond delay="900"/>
                                  </p:stCondLst>
                                  <p:childTnLst>
                                    <p:set>
                                      <p:cBhvr>
                                        <p:cTn id="44" dur="1" fill="hold">
                                          <p:stCondLst>
                                            <p:cond delay="0"/>
                                          </p:stCondLst>
                                        </p:cTn>
                                        <p:tgtEl>
                                          <p:spTgt spid="23571"/>
                                        </p:tgtEl>
                                        <p:attrNameLst>
                                          <p:attrName>style.visibility</p:attrName>
                                        </p:attrNameLst>
                                      </p:cBhvr>
                                      <p:to>
                                        <p:strVal val="visible"/>
                                      </p:to>
                                    </p:set>
                                    <p:animEffect transition="in" filter="fade">
                                      <p:cBhvr>
                                        <p:cTn id="45" dur="500"/>
                                        <p:tgtEl>
                                          <p:spTgt spid="23571"/>
                                        </p:tgtEl>
                                      </p:cBhvr>
                                    </p:animEffect>
                                  </p:childTnLst>
                                </p:cTn>
                              </p:par>
                              <p:par>
                                <p:cTn id="46" presetID="10" presetClass="entr" presetSubtype="0" fill="hold" grpId="0" nodeType="withEffect">
                                  <p:stCondLst>
                                    <p:cond delay="1200"/>
                                  </p:stCondLst>
                                  <p:childTnLst>
                                    <p:set>
                                      <p:cBhvr>
                                        <p:cTn id="47" dur="1" fill="hold">
                                          <p:stCondLst>
                                            <p:cond delay="0"/>
                                          </p:stCondLst>
                                        </p:cTn>
                                        <p:tgtEl>
                                          <p:spTgt spid="23572"/>
                                        </p:tgtEl>
                                        <p:attrNameLst>
                                          <p:attrName>style.visibility</p:attrName>
                                        </p:attrNameLst>
                                      </p:cBhvr>
                                      <p:to>
                                        <p:strVal val="visible"/>
                                      </p:to>
                                    </p:set>
                                    <p:animEffect transition="in" filter="fade">
                                      <p:cBhvr>
                                        <p:cTn id="48" dur="500"/>
                                        <p:tgtEl>
                                          <p:spTgt spid="23572"/>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23573"/>
                                        </p:tgtEl>
                                        <p:attrNameLst>
                                          <p:attrName>style.visibility</p:attrName>
                                        </p:attrNameLst>
                                      </p:cBhvr>
                                      <p:to>
                                        <p:strVal val="visible"/>
                                      </p:to>
                                    </p:set>
                                    <p:animEffect transition="in" filter="fade">
                                      <p:cBhvr>
                                        <p:cTn id="51" dur="500"/>
                                        <p:tgtEl>
                                          <p:spTgt spid="23573"/>
                                        </p:tgtEl>
                                      </p:cBhvr>
                                    </p:animEffect>
                                  </p:childTnLst>
                                </p:cTn>
                              </p:par>
                              <p:par>
                                <p:cTn id="52" presetID="10" presetClass="entr" presetSubtype="0" fill="hold" grpId="0" nodeType="withEffect">
                                  <p:stCondLst>
                                    <p:cond delay="1800"/>
                                  </p:stCondLst>
                                  <p:childTnLst>
                                    <p:set>
                                      <p:cBhvr>
                                        <p:cTn id="53" dur="1" fill="hold">
                                          <p:stCondLst>
                                            <p:cond delay="0"/>
                                          </p:stCondLst>
                                        </p:cTn>
                                        <p:tgtEl>
                                          <p:spTgt spid="23574"/>
                                        </p:tgtEl>
                                        <p:attrNameLst>
                                          <p:attrName>style.visibility</p:attrName>
                                        </p:attrNameLst>
                                      </p:cBhvr>
                                      <p:to>
                                        <p:strVal val="visible"/>
                                      </p:to>
                                    </p:set>
                                    <p:animEffect transition="in" filter="fade">
                                      <p:cBhvr>
                                        <p:cTn id="54" dur="500"/>
                                        <p:tgtEl>
                                          <p:spTgt spid="23574"/>
                                        </p:tgtEl>
                                      </p:cBhvr>
                                    </p:animEffect>
                                  </p:childTnLst>
                                </p:cTn>
                              </p:par>
                              <p:par>
                                <p:cTn id="55" presetID="10" presetClass="entr" presetSubtype="0" fill="hold" nodeType="withEffect">
                                  <p:stCondLst>
                                    <p:cond delay="2100"/>
                                  </p:stCondLst>
                                  <p:childTnLst>
                                    <p:set>
                                      <p:cBhvr>
                                        <p:cTn id="56" dur="1" fill="hold">
                                          <p:stCondLst>
                                            <p:cond delay="0"/>
                                          </p:stCondLst>
                                        </p:cTn>
                                        <p:tgtEl>
                                          <p:spTgt spid="44"/>
                                        </p:tgtEl>
                                        <p:attrNameLst>
                                          <p:attrName>style.visibility</p:attrName>
                                        </p:attrNameLst>
                                      </p:cBhvr>
                                      <p:to>
                                        <p:strVal val="visible"/>
                                      </p:to>
                                    </p:set>
                                    <p:animEffect transition="in" filter="fade">
                                      <p:cBhvr>
                                        <p:cTn id="57" dur="500"/>
                                        <p:tgtEl>
                                          <p:spTgt spid="44"/>
                                        </p:tgtEl>
                                      </p:cBhvr>
                                    </p:animEffect>
                                  </p:childTnLst>
                                </p:cTn>
                              </p:par>
                              <p:par>
                                <p:cTn id="58" presetID="10" presetClass="entr" presetSubtype="0" fill="hold" grpId="0" nodeType="withEffect">
                                  <p:stCondLst>
                                    <p:cond delay="2400"/>
                                  </p:stCondLst>
                                  <p:childTnLst>
                                    <p:set>
                                      <p:cBhvr>
                                        <p:cTn id="59" dur="1" fill="hold">
                                          <p:stCondLst>
                                            <p:cond delay="0"/>
                                          </p:stCondLst>
                                        </p:cTn>
                                        <p:tgtEl>
                                          <p:spTgt spid="48"/>
                                        </p:tgtEl>
                                        <p:attrNameLst>
                                          <p:attrName>style.visibility</p:attrName>
                                        </p:attrNameLst>
                                      </p:cBhvr>
                                      <p:to>
                                        <p:strVal val="visible"/>
                                      </p:to>
                                    </p:set>
                                    <p:animEffect transition="in" filter="fade">
                                      <p:cBhvr>
                                        <p:cTn id="60" dur="500"/>
                                        <p:tgtEl>
                                          <p:spTgt spid="4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9"/>
                                        </p:tgtEl>
                                        <p:attrNameLst>
                                          <p:attrName>style.visibility</p:attrName>
                                        </p:attrNameLst>
                                      </p:cBhvr>
                                      <p:to>
                                        <p:strVal val="visible"/>
                                      </p:to>
                                    </p:set>
                                    <p:animEffect transition="in" filter="fade">
                                      <p:cBhvr>
                                        <p:cTn id="65"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4" grpId="0" animBg="1"/>
      <p:bldP spid="23555" grpId="0" animBg="1" autoUpdateAnimBg="0"/>
      <p:bldP spid="23556" grpId="0" animBg="1" autoUpdateAnimBg="0"/>
      <p:bldP spid="23557" grpId="0" animBg="1"/>
      <p:bldP spid="23558" grpId="0" animBg="1"/>
      <p:bldP spid="23564" grpId="0" animBg="1"/>
      <p:bldP spid="23565" grpId="0" animBg="1"/>
      <p:bldP spid="23566" grpId="0" animBg="1"/>
      <p:bldP spid="23567" grpId="0" animBg="1"/>
      <p:bldP spid="23568" grpId="0" animBg="1"/>
      <p:bldP spid="23569" grpId="0" animBg="1" autoUpdateAnimBg="0"/>
      <p:bldP spid="23570" grpId="0" animBg="1" autoUpdateAnimBg="0"/>
      <p:bldP spid="23571" grpId="0"/>
      <p:bldP spid="23572" grpId="0"/>
      <p:bldP spid="23573" grpId="0"/>
      <p:bldP spid="23574" grpId="0" animBg="1"/>
      <p:bldP spid="48" grpId="0"/>
      <p:bldP spid="4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PA_淘宝店chenying0907 21"/>
          <p:cNvGrpSpPr/>
          <p:nvPr>
            <p:custDataLst>
              <p:tags r:id="rId1"/>
            </p:custDataLst>
          </p:nvPr>
        </p:nvGrpSpPr>
        <p:grpSpPr>
          <a:xfrm>
            <a:off x="5832473" y="-21235"/>
            <a:ext cx="3311527" cy="5164735"/>
            <a:chOff x="5832473" y="-21235"/>
            <a:chExt cx="3311527" cy="5164735"/>
          </a:xfrm>
        </p:grpSpPr>
        <p:sp>
          <p:nvSpPr>
            <p:cNvPr id="10" name="淘宝店chenying0907 36"/>
            <p:cNvSpPr>
              <a:spLocks/>
            </p:cNvSpPr>
            <p:nvPr/>
          </p:nvSpPr>
          <p:spPr bwMode="auto">
            <a:xfrm rot="16200000">
              <a:off x="7445263" y="403114"/>
              <a:ext cx="2123086" cy="1274387"/>
            </a:xfrm>
            <a:custGeom>
              <a:avLst/>
              <a:gdLst/>
              <a:ahLst/>
              <a:cxnLst/>
              <a:rect l="l" t="t" r="r" b="b"/>
              <a:pathLst>
                <a:path w="2123086" h="1274387">
                  <a:moveTo>
                    <a:pt x="0" y="252037"/>
                  </a:moveTo>
                  <a:lnTo>
                    <a:pt x="2123086" y="0"/>
                  </a:lnTo>
                  <a:lnTo>
                    <a:pt x="2123086" y="1274387"/>
                  </a:lnTo>
                  <a:lnTo>
                    <a:pt x="1182688" y="1274387"/>
                  </a:lnTo>
                  <a:close/>
                </a:path>
              </a:pathLst>
            </a:custGeom>
            <a:solidFill>
              <a:srgbClr val="E5AAA4"/>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淘宝店chenying0907 37"/>
            <p:cNvSpPr>
              <a:spLocks/>
            </p:cNvSpPr>
            <p:nvPr/>
          </p:nvSpPr>
          <p:spPr bwMode="auto">
            <a:xfrm rot="16200000">
              <a:off x="5568154" y="1183482"/>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rgbClr val="F1CF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淘宝店chenying0907 38"/>
            <p:cNvSpPr>
              <a:spLocks/>
            </p:cNvSpPr>
            <p:nvPr/>
          </p:nvSpPr>
          <p:spPr bwMode="auto">
            <a:xfrm rot="16200000">
              <a:off x="6636541" y="2759869"/>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rgbClr val="F9E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淘宝店chenying0907 39"/>
            <p:cNvSpPr>
              <a:spLocks/>
            </p:cNvSpPr>
            <p:nvPr/>
          </p:nvSpPr>
          <p:spPr bwMode="auto">
            <a:xfrm rot="16200000">
              <a:off x="7785893" y="3785394"/>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rgbClr val="E5AA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PA_淘宝店chenying0907 13"/>
          <p:cNvSpPr/>
          <p:nvPr>
            <p:custDataLst>
              <p:tags r:id="rId2"/>
            </p:custDataLst>
          </p:nvPr>
        </p:nvSpPr>
        <p:spPr>
          <a:xfrm>
            <a:off x="3203847" y="1226820"/>
            <a:ext cx="5557563" cy="2689858"/>
          </a:xfrm>
          <a:prstGeom prst="rect">
            <a:avLst/>
          </a:prstGeom>
          <a:solidFill>
            <a:schemeClr val="bg1">
              <a:alpha val="85000"/>
            </a:schemeClr>
          </a:solidFill>
          <a:ln>
            <a:noFill/>
          </a:ln>
          <a:effectLst>
            <a:outerShdw blurRad="368300" dist="63500" dir="462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A_文本框 16"/>
          <p:cNvSpPr txBox="1"/>
          <p:nvPr>
            <p:custDataLst>
              <p:tags r:id="rId3"/>
            </p:custDataLst>
          </p:nvPr>
        </p:nvSpPr>
        <p:spPr>
          <a:xfrm>
            <a:off x="1841644" y="2126925"/>
            <a:ext cx="899396" cy="830997"/>
          </a:xfrm>
          <a:prstGeom prst="rect">
            <a:avLst/>
          </a:prstGeom>
          <a:noFill/>
        </p:spPr>
        <p:txBody>
          <a:bodyPr wrap="square" rtlCol="0">
            <a:spAutoFit/>
          </a:bodyPr>
          <a:lstStyle/>
          <a:p>
            <a:r>
              <a:rPr lang="en-US" altLang="zh-CN" sz="4800" dirty="0">
                <a:solidFill>
                  <a:schemeClr val="bg1">
                    <a:lumMod val="50000"/>
                  </a:schemeClr>
                </a:solidFill>
                <a:latin typeface="微软雅黑 Light" panose="020B0502040204020203" pitchFamily="34" charset="-122"/>
                <a:ea typeface="微软雅黑 Light" panose="020B0502040204020203" pitchFamily="34" charset="-122"/>
              </a:rPr>
              <a:t>05</a:t>
            </a:r>
            <a:endParaRPr lang="zh-CN" altLang="en-US" sz="4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8" name="PA_文本框 17"/>
          <p:cNvSpPr txBox="1"/>
          <p:nvPr>
            <p:custDataLst>
              <p:tags r:id="rId4"/>
            </p:custDataLst>
          </p:nvPr>
        </p:nvSpPr>
        <p:spPr>
          <a:xfrm>
            <a:off x="3524160" y="1759791"/>
            <a:ext cx="2414379" cy="461665"/>
          </a:xfrm>
          <a:prstGeom prst="rect">
            <a:avLst/>
          </a:prstGeom>
          <a:noFill/>
        </p:spPr>
        <p:txBody>
          <a:bodyPr wrap="none" rtlCol="0">
            <a:spAutoFit/>
          </a:bodyPr>
          <a:lstStyle/>
          <a:p>
            <a:r>
              <a:rPr lang="zh-CN" altLang="en-US" sz="2400" dirty="0">
                <a:solidFill>
                  <a:schemeClr val="bg1">
                    <a:lumMod val="50000"/>
                  </a:schemeClr>
                </a:solidFill>
                <a:latin typeface="微软雅黑 Light" panose="020B0502040204020203" pitchFamily="34" charset="-122"/>
                <a:ea typeface="微软雅黑 Light" panose="020B0502040204020203" pitchFamily="34" charset="-122"/>
              </a:rPr>
              <a:t>各类可行性分析</a:t>
            </a:r>
          </a:p>
        </p:txBody>
      </p:sp>
      <p:grpSp>
        <p:nvGrpSpPr>
          <p:cNvPr id="19" name="PA_淘宝店chenying0907 18"/>
          <p:cNvGrpSpPr/>
          <p:nvPr>
            <p:custDataLst>
              <p:tags r:id="rId5"/>
            </p:custDataLst>
          </p:nvPr>
        </p:nvGrpSpPr>
        <p:grpSpPr>
          <a:xfrm>
            <a:off x="2243226" y="2221456"/>
            <a:ext cx="528300" cy="710884"/>
            <a:chOff x="4211960" y="594800"/>
            <a:chExt cx="374475" cy="662059"/>
          </a:xfrm>
        </p:grpSpPr>
        <p:sp>
          <p:nvSpPr>
            <p:cNvPr id="20" name="直角三角形 19"/>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a:stCxn id="20" idx="4"/>
              <a:endCxn id="20"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24" name="PA_淘宝店chenying0907 23"/>
          <p:cNvSpPr/>
          <p:nvPr>
            <p:custDataLst>
              <p:tags r:id="rId6"/>
            </p:custDataLst>
          </p:nvPr>
        </p:nvSpPr>
        <p:spPr>
          <a:xfrm>
            <a:off x="3524161" y="2220096"/>
            <a:ext cx="2286000" cy="1061829"/>
          </a:xfrm>
          <a:prstGeom prst="rect">
            <a:avLst/>
          </a:prstGeom>
        </p:spPr>
        <p:txBody>
          <a:bodyPr wrap="square">
            <a:spAutoFit/>
          </a:bodyPr>
          <a:lstStyle/>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技术可行性</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法律可行性</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法律可行性</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用户使用可行性</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93193102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nodeType="withEffect">
                                  <p:stCondLst>
                                    <p:cond delay="120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autoUpdateAnimBg="0"/>
      <p:bldP spid="17" grpId="0" animBg="1" autoUpdateAnimBg="0"/>
      <p:bldP spid="18" grpId="0"/>
      <p:bldP spid="2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1" name="PA_任意多边形 21"/>
          <p:cNvSpPr>
            <a:spLocks/>
          </p:cNvSpPr>
          <p:nvPr>
            <p:custDataLst>
              <p:tags r:id="rId1"/>
            </p:custDataLst>
          </p:nvPr>
        </p:nvSpPr>
        <p:spPr bwMode="auto">
          <a:xfrm>
            <a:off x="3994150" y="1310728"/>
            <a:ext cx="1601788" cy="1608633"/>
          </a:xfrm>
          <a:custGeom>
            <a:avLst/>
            <a:gdLst>
              <a:gd name="T0" fmla="*/ 378 w 914"/>
              <a:gd name="T1" fmla="*/ 299 h 915"/>
              <a:gd name="T2" fmla="*/ 304 w 914"/>
              <a:gd name="T3" fmla="*/ 270 h 915"/>
              <a:gd name="T4" fmla="*/ 276 w 914"/>
              <a:gd name="T5" fmla="*/ 197 h 915"/>
              <a:gd name="T6" fmla="*/ 276 w 914"/>
              <a:gd name="T7" fmla="*/ 46 h 915"/>
              <a:gd name="T8" fmla="*/ 230 w 914"/>
              <a:gd name="T9" fmla="*/ 0 h 915"/>
              <a:gd name="T10" fmla="*/ 45 w 914"/>
              <a:gd name="T11" fmla="*/ 0 h 915"/>
              <a:gd name="T12" fmla="*/ 0 w 914"/>
              <a:gd name="T13" fmla="*/ 46 h 915"/>
              <a:gd name="T14" fmla="*/ 0 w 914"/>
              <a:gd name="T15" fmla="*/ 231 h 915"/>
              <a:gd name="T16" fmla="*/ 45 w 914"/>
              <a:gd name="T17" fmla="*/ 276 h 915"/>
              <a:gd name="T18" fmla="*/ 196 w 914"/>
              <a:gd name="T19" fmla="*/ 276 h 915"/>
              <a:gd name="T20" fmla="*/ 270 w 914"/>
              <a:gd name="T21" fmla="*/ 305 h 915"/>
              <a:gd name="T22" fmla="*/ 298 w 914"/>
              <a:gd name="T23" fmla="*/ 379 h 915"/>
              <a:gd name="T24" fmla="*/ 298 w 914"/>
              <a:gd name="T25" fmla="*/ 869 h 915"/>
              <a:gd name="T26" fmla="*/ 343 w 914"/>
              <a:gd name="T27" fmla="*/ 915 h 915"/>
              <a:gd name="T28" fmla="*/ 869 w 914"/>
              <a:gd name="T29" fmla="*/ 915 h 915"/>
              <a:gd name="T30" fmla="*/ 914 w 914"/>
              <a:gd name="T31" fmla="*/ 869 h 915"/>
              <a:gd name="T32" fmla="*/ 914 w 914"/>
              <a:gd name="T33" fmla="*/ 344 h 915"/>
              <a:gd name="T34" fmla="*/ 869 w 914"/>
              <a:gd name="T35" fmla="*/ 299 h 915"/>
              <a:gd name="T36" fmla="*/ 378 w 914"/>
              <a:gd name="T37" fmla="*/ 299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378" y="299"/>
                </a:moveTo>
                <a:cubicBezTo>
                  <a:pt x="353" y="299"/>
                  <a:pt x="320" y="286"/>
                  <a:pt x="304" y="270"/>
                </a:cubicBezTo>
                <a:cubicBezTo>
                  <a:pt x="288" y="255"/>
                  <a:pt x="276" y="222"/>
                  <a:pt x="276" y="197"/>
                </a:cubicBezTo>
                <a:cubicBezTo>
                  <a:pt x="276" y="46"/>
                  <a:pt x="276" y="46"/>
                  <a:pt x="276" y="46"/>
                </a:cubicBezTo>
                <a:cubicBezTo>
                  <a:pt x="276" y="21"/>
                  <a:pt x="255" y="0"/>
                  <a:pt x="230" y="0"/>
                </a:cubicBezTo>
                <a:cubicBezTo>
                  <a:pt x="45" y="0"/>
                  <a:pt x="45" y="0"/>
                  <a:pt x="45" y="0"/>
                </a:cubicBezTo>
                <a:cubicBezTo>
                  <a:pt x="20" y="0"/>
                  <a:pt x="0" y="21"/>
                  <a:pt x="0" y="46"/>
                </a:cubicBezTo>
                <a:cubicBezTo>
                  <a:pt x="0" y="231"/>
                  <a:pt x="0" y="231"/>
                  <a:pt x="0" y="231"/>
                </a:cubicBezTo>
                <a:cubicBezTo>
                  <a:pt x="0" y="256"/>
                  <a:pt x="20" y="276"/>
                  <a:pt x="45" y="276"/>
                </a:cubicBezTo>
                <a:cubicBezTo>
                  <a:pt x="196" y="276"/>
                  <a:pt x="196" y="276"/>
                  <a:pt x="196" y="276"/>
                </a:cubicBezTo>
                <a:cubicBezTo>
                  <a:pt x="221" y="276"/>
                  <a:pt x="254" y="289"/>
                  <a:pt x="270" y="305"/>
                </a:cubicBezTo>
                <a:cubicBezTo>
                  <a:pt x="285" y="320"/>
                  <a:pt x="298" y="354"/>
                  <a:pt x="298" y="379"/>
                </a:cubicBezTo>
                <a:cubicBezTo>
                  <a:pt x="298" y="869"/>
                  <a:pt x="298" y="869"/>
                  <a:pt x="298" y="869"/>
                </a:cubicBezTo>
                <a:cubicBezTo>
                  <a:pt x="298" y="894"/>
                  <a:pt x="318" y="915"/>
                  <a:pt x="343" y="915"/>
                </a:cubicBezTo>
                <a:cubicBezTo>
                  <a:pt x="869" y="915"/>
                  <a:pt x="869" y="915"/>
                  <a:pt x="869" y="915"/>
                </a:cubicBezTo>
                <a:cubicBezTo>
                  <a:pt x="894" y="915"/>
                  <a:pt x="914" y="894"/>
                  <a:pt x="914" y="869"/>
                </a:cubicBezTo>
                <a:cubicBezTo>
                  <a:pt x="914" y="344"/>
                  <a:pt x="914" y="344"/>
                  <a:pt x="914" y="344"/>
                </a:cubicBezTo>
                <a:cubicBezTo>
                  <a:pt x="914" y="319"/>
                  <a:pt x="894" y="299"/>
                  <a:pt x="869" y="299"/>
                </a:cubicBezTo>
                <a:lnTo>
                  <a:pt x="378" y="299"/>
                </a:lnTo>
                <a:close/>
              </a:path>
            </a:pathLst>
          </a:custGeom>
          <a:solidFill>
            <a:schemeClr val="accent3"/>
          </a:solidFill>
          <a:ln>
            <a:noFill/>
          </a:ln>
        </p:spPr>
        <p:txBody>
          <a:bodyPr/>
          <a:lstStyle/>
          <a:p>
            <a:endParaRPr lang="zh-CN" altLang="en-US"/>
          </a:p>
        </p:txBody>
      </p:sp>
      <p:sp>
        <p:nvSpPr>
          <p:cNvPr id="35862" name="PA_任意多边形 22"/>
          <p:cNvSpPr>
            <a:spLocks/>
          </p:cNvSpPr>
          <p:nvPr>
            <p:custDataLst>
              <p:tags r:id="rId2"/>
            </p:custDataLst>
          </p:nvPr>
        </p:nvSpPr>
        <p:spPr bwMode="auto">
          <a:xfrm>
            <a:off x="2795589" y="1979271"/>
            <a:ext cx="1603375" cy="1607046"/>
          </a:xfrm>
          <a:custGeom>
            <a:avLst/>
            <a:gdLst>
              <a:gd name="T0" fmla="*/ 298 w 914"/>
              <a:gd name="T1" fmla="*/ 537 h 915"/>
              <a:gd name="T2" fmla="*/ 270 w 914"/>
              <a:gd name="T3" fmla="*/ 610 h 915"/>
              <a:gd name="T4" fmla="*/ 196 w 914"/>
              <a:gd name="T5" fmla="*/ 639 h 915"/>
              <a:gd name="T6" fmla="*/ 45 w 914"/>
              <a:gd name="T7" fmla="*/ 639 h 915"/>
              <a:gd name="T8" fmla="*/ 0 w 914"/>
              <a:gd name="T9" fmla="*/ 684 h 915"/>
              <a:gd name="T10" fmla="*/ 0 w 914"/>
              <a:gd name="T11" fmla="*/ 869 h 915"/>
              <a:gd name="T12" fmla="*/ 45 w 914"/>
              <a:gd name="T13" fmla="*/ 915 h 915"/>
              <a:gd name="T14" fmla="*/ 230 w 914"/>
              <a:gd name="T15" fmla="*/ 915 h 915"/>
              <a:gd name="T16" fmla="*/ 276 w 914"/>
              <a:gd name="T17" fmla="*/ 869 h 915"/>
              <a:gd name="T18" fmla="*/ 276 w 914"/>
              <a:gd name="T19" fmla="*/ 718 h 915"/>
              <a:gd name="T20" fmla="*/ 304 w 914"/>
              <a:gd name="T21" fmla="*/ 645 h 915"/>
              <a:gd name="T22" fmla="*/ 378 w 914"/>
              <a:gd name="T23" fmla="*/ 616 h 915"/>
              <a:gd name="T24" fmla="*/ 869 w 914"/>
              <a:gd name="T25" fmla="*/ 616 h 915"/>
              <a:gd name="T26" fmla="*/ 914 w 914"/>
              <a:gd name="T27" fmla="*/ 571 h 915"/>
              <a:gd name="T28" fmla="*/ 914 w 914"/>
              <a:gd name="T29" fmla="*/ 46 h 915"/>
              <a:gd name="T30" fmla="*/ 869 w 914"/>
              <a:gd name="T31" fmla="*/ 0 h 915"/>
              <a:gd name="T32" fmla="*/ 343 w 914"/>
              <a:gd name="T33" fmla="*/ 0 h 915"/>
              <a:gd name="T34" fmla="*/ 298 w 914"/>
              <a:gd name="T35" fmla="*/ 46 h 915"/>
              <a:gd name="T36" fmla="*/ 298 w 914"/>
              <a:gd name="T37" fmla="*/ 537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298" y="537"/>
                </a:moveTo>
                <a:cubicBezTo>
                  <a:pt x="298" y="561"/>
                  <a:pt x="285" y="595"/>
                  <a:pt x="270" y="610"/>
                </a:cubicBezTo>
                <a:cubicBezTo>
                  <a:pt x="254" y="626"/>
                  <a:pt x="221" y="639"/>
                  <a:pt x="196" y="639"/>
                </a:cubicBezTo>
                <a:cubicBezTo>
                  <a:pt x="45" y="639"/>
                  <a:pt x="45" y="639"/>
                  <a:pt x="45" y="639"/>
                </a:cubicBezTo>
                <a:cubicBezTo>
                  <a:pt x="20" y="639"/>
                  <a:pt x="0" y="659"/>
                  <a:pt x="0" y="684"/>
                </a:cubicBezTo>
                <a:cubicBezTo>
                  <a:pt x="0" y="869"/>
                  <a:pt x="0" y="869"/>
                  <a:pt x="0" y="869"/>
                </a:cubicBezTo>
                <a:cubicBezTo>
                  <a:pt x="0" y="894"/>
                  <a:pt x="20" y="915"/>
                  <a:pt x="45" y="915"/>
                </a:cubicBezTo>
                <a:cubicBezTo>
                  <a:pt x="230" y="915"/>
                  <a:pt x="230" y="915"/>
                  <a:pt x="230" y="915"/>
                </a:cubicBezTo>
                <a:cubicBezTo>
                  <a:pt x="255" y="915"/>
                  <a:pt x="276" y="894"/>
                  <a:pt x="276" y="869"/>
                </a:cubicBezTo>
                <a:cubicBezTo>
                  <a:pt x="276" y="718"/>
                  <a:pt x="276" y="718"/>
                  <a:pt x="276" y="718"/>
                </a:cubicBezTo>
                <a:cubicBezTo>
                  <a:pt x="276" y="693"/>
                  <a:pt x="288" y="660"/>
                  <a:pt x="304" y="645"/>
                </a:cubicBezTo>
                <a:cubicBezTo>
                  <a:pt x="320" y="629"/>
                  <a:pt x="353" y="616"/>
                  <a:pt x="378" y="616"/>
                </a:cubicBezTo>
                <a:cubicBezTo>
                  <a:pt x="869" y="616"/>
                  <a:pt x="869" y="616"/>
                  <a:pt x="869" y="616"/>
                </a:cubicBezTo>
                <a:cubicBezTo>
                  <a:pt x="894" y="616"/>
                  <a:pt x="914" y="596"/>
                  <a:pt x="914" y="571"/>
                </a:cubicBezTo>
                <a:cubicBezTo>
                  <a:pt x="914" y="46"/>
                  <a:pt x="914" y="46"/>
                  <a:pt x="914" y="46"/>
                </a:cubicBezTo>
                <a:cubicBezTo>
                  <a:pt x="914" y="21"/>
                  <a:pt x="894" y="0"/>
                  <a:pt x="869" y="0"/>
                </a:cubicBezTo>
                <a:cubicBezTo>
                  <a:pt x="343" y="0"/>
                  <a:pt x="343" y="0"/>
                  <a:pt x="343" y="0"/>
                </a:cubicBezTo>
                <a:cubicBezTo>
                  <a:pt x="318" y="0"/>
                  <a:pt x="298" y="21"/>
                  <a:pt x="298" y="46"/>
                </a:cubicBezTo>
                <a:lnTo>
                  <a:pt x="298" y="537"/>
                </a:lnTo>
                <a:close/>
              </a:path>
            </a:pathLst>
          </a:custGeom>
          <a:solidFill>
            <a:schemeClr val="accent2"/>
          </a:solidFill>
          <a:ln>
            <a:noFill/>
          </a:ln>
        </p:spPr>
        <p:txBody>
          <a:bodyPr/>
          <a:lstStyle/>
          <a:p>
            <a:endParaRPr lang="zh-CN" altLang="en-US"/>
          </a:p>
        </p:txBody>
      </p:sp>
      <p:sp>
        <p:nvSpPr>
          <p:cNvPr id="35863" name="PA_任意多边形 23"/>
          <p:cNvSpPr>
            <a:spLocks/>
          </p:cNvSpPr>
          <p:nvPr>
            <p:custDataLst>
              <p:tags r:id="rId3"/>
            </p:custDataLst>
          </p:nvPr>
        </p:nvSpPr>
        <p:spPr bwMode="auto">
          <a:xfrm>
            <a:off x="3459164" y="3160735"/>
            <a:ext cx="1603375" cy="1607046"/>
          </a:xfrm>
          <a:custGeom>
            <a:avLst/>
            <a:gdLst>
              <a:gd name="T0" fmla="*/ 537 w 915"/>
              <a:gd name="T1" fmla="*/ 616 h 914"/>
              <a:gd name="T2" fmla="*/ 610 w 915"/>
              <a:gd name="T3" fmla="*/ 644 h 914"/>
              <a:gd name="T4" fmla="*/ 639 w 915"/>
              <a:gd name="T5" fmla="*/ 718 h 914"/>
              <a:gd name="T6" fmla="*/ 639 w 915"/>
              <a:gd name="T7" fmla="*/ 869 h 914"/>
              <a:gd name="T8" fmla="*/ 684 w 915"/>
              <a:gd name="T9" fmla="*/ 914 h 914"/>
              <a:gd name="T10" fmla="*/ 869 w 915"/>
              <a:gd name="T11" fmla="*/ 914 h 914"/>
              <a:gd name="T12" fmla="*/ 915 w 915"/>
              <a:gd name="T13" fmla="*/ 869 h 914"/>
              <a:gd name="T14" fmla="*/ 915 w 915"/>
              <a:gd name="T15" fmla="*/ 684 h 914"/>
              <a:gd name="T16" fmla="*/ 869 w 915"/>
              <a:gd name="T17" fmla="*/ 638 h 914"/>
              <a:gd name="T18" fmla="*/ 718 w 915"/>
              <a:gd name="T19" fmla="*/ 638 h 914"/>
              <a:gd name="T20" fmla="*/ 645 w 915"/>
              <a:gd name="T21" fmla="*/ 610 h 914"/>
              <a:gd name="T22" fmla="*/ 616 w 915"/>
              <a:gd name="T23" fmla="*/ 536 h 914"/>
              <a:gd name="T24" fmla="*/ 616 w 915"/>
              <a:gd name="T25" fmla="*/ 45 h 914"/>
              <a:gd name="T26" fmla="*/ 571 w 915"/>
              <a:gd name="T27" fmla="*/ 0 h 914"/>
              <a:gd name="T28" fmla="*/ 46 w 915"/>
              <a:gd name="T29" fmla="*/ 0 h 914"/>
              <a:gd name="T30" fmla="*/ 0 w 915"/>
              <a:gd name="T31" fmla="*/ 45 h 914"/>
              <a:gd name="T32" fmla="*/ 0 w 915"/>
              <a:gd name="T33" fmla="*/ 571 h 914"/>
              <a:gd name="T34" fmla="*/ 46 w 915"/>
              <a:gd name="T35" fmla="*/ 616 h 914"/>
              <a:gd name="T36" fmla="*/ 537 w 915"/>
              <a:gd name="T37" fmla="*/ 616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537" y="616"/>
                </a:moveTo>
                <a:cubicBezTo>
                  <a:pt x="562" y="616"/>
                  <a:pt x="595" y="629"/>
                  <a:pt x="610" y="644"/>
                </a:cubicBezTo>
                <a:cubicBezTo>
                  <a:pt x="626" y="660"/>
                  <a:pt x="639" y="693"/>
                  <a:pt x="639" y="718"/>
                </a:cubicBezTo>
                <a:cubicBezTo>
                  <a:pt x="639" y="869"/>
                  <a:pt x="639" y="869"/>
                  <a:pt x="639" y="869"/>
                </a:cubicBezTo>
                <a:cubicBezTo>
                  <a:pt x="639" y="894"/>
                  <a:pt x="659" y="914"/>
                  <a:pt x="684" y="914"/>
                </a:cubicBezTo>
                <a:cubicBezTo>
                  <a:pt x="869" y="914"/>
                  <a:pt x="869" y="914"/>
                  <a:pt x="869" y="914"/>
                </a:cubicBezTo>
                <a:cubicBezTo>
                  <a:pt x="894" y="914"/>
                  <a:pt x="915" y="894"/>
                  <a:pt x="915" y="869"/>
                </a:cubicBezTo>
                <a:cubicBezTo>
                  <a:pt x="915" y="684"/>
                  <a:pt x="915" y="684"/>
                  <a:pt x="915" y="684"/>
                </a:cubicBezTo>
                <a:cubicBezTo>
                  <a:pt x="915" y="659"/>
                  <a:pt x="894" y="638"/>
                  <a:pt x="869" y="638"/>
                </a:cubicBezTo>
                <a:cubicBezTo>
                  <a:pt x="718" y="638"/>
                  <a:pt x="718" y="638"/>
                  <a:pt x="718" y="638"/>
                </a:cubicBezTo>
                <a:cubicBezTo>
                  <a:pt x="693" y="638"/>
                  <a:pt x="660" y="625"/>
                  <a:pt x="645" y="610"/>
                </a:cubicBezTo>
                <a:cubicBezTo>
                  <a:pt x="629" y="594"/>
                  <a:pt x="616" y="561"/>
                  <a:pt x="616" y="536"/>
                </a:cubicBezTo>
                <a:cubicBezTo>
                  <a:pt x="616" y="45"/>
                  <a:pt x="616" y="45"/>
                  <a:pt x="616" y="45"/>
                </a:cubicBezTo>
                <a:cubicBezTo>
                  <a:pt x="616" y="20"/>
                  <a:pt x="596" y="0"/>
                  <a:pt x="571" y="0"/>
                </a:cubicBezTo>
                <a:cubicBezTo>
                  <a:pt x="46" y="0"/>
                  <a:pt x="46" y="0"/>
                  <a:pt x="46" y="0"/>
                </a:cubicBezTo>
                <a:cubicBezTo>
                  <a:pt x="21" y="0"/>
                  <a:pt x="0" y="20"/>
                  <a:pt x="0" y="45"/>
                </a:cubicBezTo>
                <a:cubicBezTo>
                  <a:pt x="0" y="571"/>
                  <a:pt x="0" y="571"/>
                  <a:pt x="0" y="571"/>
                </a:cubicBezTo>
                <a:cubicBezTo>
                  <a:pt x="0" y="596"/>
                  <a:pt x="21" y="616"/>
                  <a:pt x="46" y="616"/>
                </a:cubicBezTo>
                <a:lnTo>
                  <a:pt x="537" y="616"/>
                </a:lnTo>
                <a:close/>
              </a:path>
            </a:pathLst>
          </a:custGeom>
          <a:solidFill>
            <a:schemeClr val="accent5"/>
          </a:solidFill>
          <a:ln>
            <a:noFill/>
          </a:ln>
        </p:spPr>
        <p:txBody>
          <a:bodyPr/>
          <a:lstStyle/>
          <a:p>
            <a:endParaRPr lang="zh-CN" altLang="en-US"/>
          </a:p>
        </p:txBody>
      </p:sp>
      <p:sp>
        <p:nvSpPr>
          <p:cNvPr id="35864" name="PA_任意多边形 24"/>
          <p:cNvSpPr>
            <a:spLocks/>
          </p:cNvSpPr>
          <p:nvPr>
            <p:custDataLst>
              <p:tags r:id="rId4"/>
            </p:custDataLst>
          </p:nvPr>
        </p:nvSpPr>
        <p:spPr bwMode="auto">
          <a:xfrm>
            <a:off x="4656138" y="2493780"/>
            <a:ext cx="1604962" cy="1605458"/>
          </a:xfrm>
          <a:custGeom>
            <a:avLst/>
            <a:gdLst>
              <a:gd name="T0" fmla="*/ 616 w 915"/>
              <a:gd name="T1" fmla="*/ 378 h 914"/>
              <a:gd name="T2" fmla="*/ 645 w 915"/>
              <a:gd name="T3" fmla="*/ 304 h 914"/>
              <a:gd name="T4" fmla="*/ 718 w 915"/>
              <a:gd name="T5" fmla="*/ 276 h 914"/>
              <a:gd name="T6" fmla="*/ 869 w 915"/>
              <a:gd name="T7" fmla="*/ 276 h 914"/>
              <a:gd name="T8" fmla="*/ 915 w 915"/>
              <a:gd name="T9" fmla="*/ 231 h 914"/>
              <a:gd name="T10" fmla="*/ 915 w 915"/>
              <a:gd name="T11" fmla="*/ 45 h 914"/>
              <a:gd name="T12" fmla="*/ 869 w 915"/>
              <a:gd name="T13" fmla="*/ 0 h 914"/>
              <a:gd name="T14" fmla="*/ 684 w 915"/>
              <a:gd name="T15" fmla="*/ 0 h 914"/>
              <a:gd name="T16" fmla="*/ 639 w 915"/>
              <a:gd name="T17" fmla="*/ 45 h 914"/>
              <a:gd name="T18" fmla="*/ 639 w 915"/>
              <a:gd name="T19" fmla="*/ 196 h 914"/>
              <a:gd name="T20" fmla="*/ 610 w 915"/>
              <a:gd name="T21" fmla="*/ 270 h 914"/>
              <a:gd name="T22" fmla="*/ 537 w 915"/>
              <a:gd name="T23" fmla="*/ 298 h 914"/>
              <a:gd name="T24" fmla="*/ 46 w 915"/>
              <a:gd name="T25" fmla="*/ 298 h 914"/>
              <a:gd name="T26" fmla="*/ 0 w 915"/>
              <a:gd name="T27" fmla="*/ 344 h 914"/>
              <a:gd name="T28" fmla="*/ 0 w 915"/>
              <a:gd name="T29" fmla="*/ 869 h 914"/>
              <a:gd name="T30" fmla="*/ 46 w 915"/>
              <a:gd name="T31" fmla="*/ 914 h 914"/>
              <a:gd name="T32" fmla="*/ 571 w 915"/>
              <a:gd name="T33" fmla="*/ 914 h 914"/>
              <a:gd name="T34" fmla="*/ 616 w 915"/>
              <a:gd name="T35" fmla="*/ 869 h 914"/>
              <a:gd name="T36" fmla="*/ 616 w 915"/>
              <a:gd name="T37" fmla="*/ 378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616" y="378"/>
                </a:moveTo>
                <a:cubicBezTo>
                  <a:pt x="616" y="353"/>
                  <a:pt x="629" y="320"/>
                  <a:pt x="645" y="304"/>
                </a:cubicBezTo>
                <a:cubicBezTo>
                  <a:pt x="660" y="289"/>
                  <a:pt x="693" y="276"/>
                  <a:pt x="718" y="276"/>
                </a:cubicBezTo>
                <a:cubicBezTo>
                  <a:pt x="869" y="276"/>
                  <a:pt x="869" y="276"/>
                  <a:pt x="869" y="276"/>
                </a:cubicBezTo>
                <a:cubicBezTo>
                  <a:pt x="894" y="276"/>
                  <a:pt x="915" y="256"/>
                  <a:pt x="915" y="231"/>
                </a:cubicBezTo>
                <a:cubicBezTo>
                  <a:pt x="915" y="45"/>
                  <a:pt x="915" y="45"/>
                  <a:pt x="915" y="45"/>
                </a:cubicBezTo>
                <a:cubicBezTo>
                  <a:pt x="915" y="21"/>
                  <a:pt x="894" y="0"/>
                  <a:pt x="869" y="0"/>
                </a:cubicBezTo>
                <a:cubicBezTo>
                  <a:pt x="684" y="0"/>
                  <a:pt x="684" y="0"/>
                  <a:pt x="684" y="0"/>
                </a:cubicBezTo>
                <a:cubicBezTo>
                  <a:pt x="659" y="0"/>
                  <a:pt x="639" y="21"/>
                  <a:pt x="639" y="45"/>
                </a:cubicBezTo>
                <a:cubicBezTo>
                  <a:pt x="639" y="196"/>
                  <a:pt x="639" y="196"/>
                  <a:pt x="639" y="196"/>
                </a:cubicBezTo>
                <a:cubicBezTo>
                  <a:pt x="639" y="221"/>
                  <a:pt x="626" y="254"/>
                  <a:pt x="610" y="270"/>
                </a:cubicBezTo>
                <a:cubicBezTo>
                  <a:pt x="595" y="286"/>
                  <a:pt x="562" y="298"/>
                  <a:pt x="537" y="298"/>
                </a:cubicBezTo>
                <a:cubicBezTo>
                  <a:pt x="46" y="298"/>
                  <a:pt x="46" y="298"/>
                  <a:pt x="46" y="298"/>
                </a:cubicBezTo>
                <a:cubicBezTo>
                  <a:pt x="21" y="298"/>
                  <a:pt x="0" y="319"/>
                  <a:pt x="0" y="344"/>
                </a:cubicBezTo>
                <a:cubicBezTo>
                  <a:pt x="0" y="869"/>
                  <a:pt x="0" y="869"/>
                  <a:pt x="0" y="869"/>
                </a:cubicBezTo>
                <a:cubicBezTo>
                  <a:pt x="0" y="894"/>
                  <a:pt x="21" y="914"/>
                  <a:pt x="46" y="914"/>
                </a:cubicBezTo>
                <a:cubicBezTo>
                  <a:pt x="571" y="914"/>
                  <a:pt x="571" y="914"/>
                  <a:pt x="571" y="914"/>
                </a:cubicBezTo>
                <a:cubicBezTo>
                  <a:pt x="596" y="914"/>
                  <a:pt x="616" y="894"/>
                  <a:pt x="616" y="869"/>
                </a:cubicBezTo>
                <a:lnTo>
                  <a:pt x="616" y="378"/>
                </a:lnTo>
                <a:close/>
              </a:path>
            </a:pathLst>
          </a:custGeom>
          <a:solidFill>
            <a:schemeClr val="accent4"/>
          </a:solidFill>
          <a:ln>
            <a:noFill/>
          </a:ln>
        </p:spPr>
        <p:txBody>
          <a:bodyPr/>
          <a:lstStyle/>
          <a:p>
            <a:endParaRPr lang="zh-CN" altLang="en-US"/>
          </a:p>
        </p:txBody>
      </p:sp>
      <p:sp>
        <p:nvSpPr>
          <p:cNvPr id="35865" name="PA_任意多边形 25"/>
          <p:cNvSpPr>
            <a:spLocks noEditPoints="1"/>
          </p:cNvSpPr>
          <p:nvPr>
            <p:custDataLst>
              <p:tags r:id="rId5"/>
            </p:custDataLst>
          </p:nvPr>
        </p:nvSpPr>
        <p:spPr bwMode="auto">
          <a:xfrm>
            <a:off x="4119564" y="1420299"/>
            <a:ext cx="230187" cy="258843"/>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6" name="PA_任意多边形 26"/>
          <p:cNvSpPr>
            <a:spLocks noEditPoints="1"/>
          </p:cNvSpPr>
          <p:nvPr>
            <p:custDataLst>
              <p:tags r:id="rId6"/>
            </p:custDataLst>
          </p:nvPr>
        </p:nvSpPr>
        <p:spPr bwMode="auto">
          <a:xfrm>
            <a:off x="4702175" y="4397780"/>
            <a:ext cx="242888" cy="254078"/>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7" name="PA_任意多边形 27"/>
          <p:cNvSpPr>
            <a:spLocks noEditPoints="1"/>
          </p:cNvSpPr>
          <p:nvPr>
            <p:custDataLst>
              <p:tags r:id="rId7"/>
            </p:custDataLst>
          </p:nvPr>
        </p:nvSpPr>
        <p:spPr bwMode="auto">
          <a:xfrm>
            <a:off x="2941639" y="3236959"/>
            <a:ext cx="219075" cy="257254"/>
          </a:xfrm>
          <a:custGeom>
            <a:avLst/>
            <a:gdLst>
              <a:gd name="T0" fmla="*/ 6 w 125"/>
              <a:gd name="T1" fmla="*/ 0 h 147"/>
              <a:gd name="T2" fmla="*/ 6 w 125"/>
              <a:gd name="T3" fmla="*/ 0 h 147"/>
              <a:gd name="T4" fmla="*/ 6 w 125"/>
              <a:gd name="T5" fmla="*/ 0 h 147"/>
              <a:gd name="T6" fmla="*/ 6 w 125"/>
              <a:gd name="T7" fmla="*/ 0 h 147"/>
              <a:gd name="T8" fmla="*/ 119 w 125"/>
              <a:gd name="T9" fmla="*/ 0 h 147"/>
              <a:gd name="T10" fmla="*/ 124 w 125"/>
              <a:gd name="T11" fmla="*/ 6 h 147"/>
              <a:gd name="T12" fmla="*/ 123 w 125"/>
              <a:gd name="T13" fmla="*/ 10 h 147"/>
              <a:gd name="T14" fmla="*/ 94 w 125"/>
              <a:gd name="T15" fmla="*/ 38 h 147"/>
              <a:gd name="T16" fmla="*/ 123 w 125"/>
              <a:gd name="T17" fmla="*/ 66 h 147"/>
              <a:gd name="T18" fmla="*/ 123 w 125"/>
              <a:gd name="T19" fmla="*/ 74 h 147"/>
              <a:gd name="T20" fmla="*/ 119 w 125"/>
              <a:gd name="T21" fmla="*/ 76 h 147"/>
              <a:gd name="T22" fmla="*/ 118 w 125"/>
              <a:gd name="T23" fmla="*/ 76 h 147"/>
              <a:gd name="T24" fmla="*/ 12 w 125"/>
              <a:gd name="T25" fmla="*/ 76 h 147"/>
              <a:gd name="T26" fmla="*/ 12 w 125"/>
              <a:gd name="T27" fmla="*/ 142 h 147"/>
              <a:gd name="T28" fmla="*/ 6 w 125"/>
              <a:gd name="T29" fmla="*/ 147 h 147"/>
              <a:gd name="T30" fmla="*/ 0 w 125"/>
              <a:gd name="T31" fmla="*/ 142 h 147"/>
              <a:gd name="T32" fmla="*/ 0 w 125"/>
              <a:gd name="T33" fmla="*/ 70 h 147"/>
              <a:gd name="T34" fmla="*/ 0 w 125"/>
              <a:gd name="T35" fmla="*/ 70 h 147"/>
              <a:gd name="T36" fmla="*/ 0 w 125"/>
              <a:gd name="T37" fmla="*/ 70 h 147"/>
              <a:gd name="T38" fmla="*/ 0 w 125"/>
              <a:gd name="T39" fmla="*/ 6 h 147"/>
              <a:gd name="T40" fmla="*/ 6 w 125"/>
              <a:gd name="T41" fmla="*/ 0 h 147"/>
              <a:gd name="T42" fmla="*/ 6 w 125"/>
              <a:gd name="T43" fmla="*/ 0 h 147"/>
              <a:gd name="T44" fmla="*/ 6 w 125"/>
              <a:gd name="T45" fmla="*/ 0 h 147"/>
              <a:gd name="T46" fmla="*/ 6 w 125"/>
              <a:gd name="T47" fmla="*/ 0 h 147"/>
              <a:gd name="T48" fmla="*/ 6 w 125"/>
              <a:gd name="T49" fmla="*/ 0 h 147"/>
              <a:gd name="T50" fmla="*/ 12 w 125"/>
              <a:gd name="T51" fmla="*/ 11 h 147"/>
              <a:gd name="T52" fmla="*/ 12 w 125"/>
              <a:gd name="T53" fmla="*/ 11 h 147"/>
              <a:gd name="T54" fmla="*/ 12 w 125"/>
              <a:gd name="T55" fmla="*/ 64 h 147"/>
              <a:gd name="T56" fmla="*/ 105 w 125"/>
              <a:gd name="T57" fmla="*/ 64 h 147"/>
              <a:gd name="T58" fmla="*/ 82 w 125"/>
              <a:gd name="T59" fmla="*/ 42 h 147"/>
              <a:gd name="T60" fmla="*/ 82 w 125"/>
              <a:gd name="T61" fmla="*/ 34 h 147"/>
              <a:gd name="T62" fmla="*/ 105 w 125"/>
              <a:gd name="T63" fmla="*/ 11 h 147"/>
              <a:gd name="T64" fmla="*/ 12 w 125"/>
              <a:gd name="T65"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5" h="147">
                <a:moveTo>
                  <a:pt x="6" y="0"/>
                </a:moveTo>
                <a:cubicBezTo>
                  <a:pt x="6" y="0"/>
                  <a:pt x="6" y="0"/>
                  <a:pt x="6" y="0"/>
                </a:cubicBezTo>
                <a:cubicBezTo>
                  <a:pt x="6" y="0"/>
                  <a:pt x="6" y="0"/>
                  <a:pt x="6" y="0"/>
                </a:cubicBezTo>
                <a:cubicBezTo>
                  <a:pt x="6" y="0"/>
                  <a:pt x="6" y="0"/>
                  <a:pt x="6" y="0"/>
                </a:cubicBezTo>
                <a:cubicBezTo>
                  <a:pt x="119" y="0"/>
                  <a:pt x="119" y="0"/>
                  <a:pt x="119" y="0"/>
                </a:cubicBezTo>
                <a:cubicBezTo>
                  <a:pt x="122" y="0"/>
                  <a:pt x="124" y="2"/>
                  <a:pt x="124" y="6"/>
                </a:cubicBezTo>
                <a:cubicBezTo>
                  <a:pt x="124" y="7"/>
                  <a:pt x="124" y="9"/>
                  <a:pt x="123" y="10"/>
                </a:cubicBezTo>
                <a:cubicBezTo>
                  <a:pt x="94" y="38"/>
                  <a:pt x="94" y="38"/>
                  <a:pt x="94" y="38"/>
                </a:cubicBezTo>
                <a:cubicBezTo>
                  <a:pt x="123" y="66"/>
                  <a:pt x="123" y="66"/>
                  <a:pt x="123" y="66"/>
                </a:cubicBezTo>
                <a:cubicBezTo>
                  <a:pt x="125" y="68"/>
                  <a:pt x="125" y="72"/>
                  <a:pt x="123" y="74"/>
                </a:cubicBezTo>
                <a:cubicBezTo>
                  <a:pt x="121" y="75"/>
                  <a:pt x="120" y="76"/>
                  <a:pt x="119" y="76"/>
                </a:cubicBezTo>
                <a:cubicBezTo>
                  <a:pt x="118" y="76"/>
                  <a:pt x="118" y="76"/>
                  <a:pt x="118" y="76"/>
                </a:cubicBezTo>
                <a:cubicBezTo>
                  <a:pt x="12" y="76"/>
                  <a:pt x="12" y="76"/>
                  <a:pt x="12" y="76"/>
                </a:cubicBezTo>
                <a:cubicBezTo>
                  <a:pt x="12" y="142"/>
                  <a:pt x="12" y="142"/>
                  <a:pt x="12" y="142"/>
                </a:cubicBezTo>
                <a:cubicBezTo>
                  <a:pt x="12" y="145"/>
                  <a:pt x="9" y="147"/>
                  <a:pt x="6" y="147"/>
                </a:cubicBezTo>
                <a:cubicBezTo>
                  <a:pt x="3" y="147"/>
                  <a:pt x="0" y="145"/>
                  <a:pt x="0" y="142"/>
                </a:cubicBezTo>
                <a:cubicBezTo>
                  <a:pt x="0" y="70"/>
                  <a:pt x="0" y="70"/>
                  <a:pt x="0" y="70"/>
                </a:cubicBezTo>
                <a:cubicBezTo>
                  <a:pt x="0" y="70"/>
                  <a:pt x="0" y="70"/>
                  <a:pt x="0" y="70"/>
                </a:cubicBezTo>
                <a:cubicBezTo>
                  <a:pt x="0" y="70"/>
                  <a:pt x="0" y="70"/>
                  <a:pt x="0" y="70"/>
                </a:cubicBezTo>
                <a:cubicBezTo>
                  <a:pt x="0" y="6"/>
                  <a:pt x="0" y="6"/>
                  <a:pt x="0" y="6"/>
                </a:cubicBezTo>
                <a:cubicBezTo>
                  <a:pt x="0" y="2"/>
                  <a:pt x="3" y="0"/>
                  <a:pt x="6" y="0"/>
                </a:cubicBezTo>
                <a:close/>
                <a:moveTo>
                  <a:pt x="6" y="0"/>
                </a:moveTo>
                <a:cubicBezTo>
                  <a:pt x="6" y="0"/>
                  <a:pt x="6" y="0"/>
                  <a:pt x="6" y="0"/>
                </a:cubicBezTo>
                <a:cubicBezTo>
                  <a:pt x="6" y="0"/>
                  <a:pt x="6" y="0"/>
                  <a:pt x="6" y="0"/>
                </a:cubicBezTo>
                <a:cubicBezTo>
                  <a:pt x="6" y="0"/>
                  <a:pt x="6" y="0"/>
                  <a:pt x="6" y="0"/>
                </a:cubicBezTo>
                <a:close/>
                <a:moveTo>
                  <a:pt x="12" y="11"/>
                </a:moveTo>
                <a:cubicBezTo>
                  <a:pt x="12" y="11"/>
                  <a:pt x="12" y="11"/>
                  <a:pt x="12" y="11"/>
                </a:cubicBezTo>
                <a:cubicBezTo>
                  <a:pt x="12" y="64"/>
                  <a:pt x="12" y="64"/>
                  <a:pt x="12" y="64"/>
                </a:cubicBezTo>
                <a:cubicBezTo>
                  <a:pt x="105" y="64"/>
                  <a:pt x="105" y="64"/>
                  <a:pt x="105" y="64"/>
                </a:cubicBezTo>
                <a:cubicBezTo>
                  <a:pt x="82" y="42"/>
                  <a:pt x="82" y="42"/>
                  <a:pt x="82" y="42"/>
                </a:cubicBezTo>
                <a:cubicBezTo>
                  <a:pt x="80" y="40"/>
                  <a:pt x="80" y="36"/>
                  <a:pt x="82" y="34"/>
                </a:cubicBezTo>
                <a:cubicBezTo>
                  <a:pt x="105" y="11"/>
                  <a:pt x="105" y="11"/>
                  <a:pt x="105" y="11"/>
                </a:cubicBezTo>
                <a:cubicBezTo>
                  <a:pt x="12" y="11"/>
                  <a:pt x="12" y="11"/>
                  <a:pt x="1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8" name="PA_任意多边形 28"/>
          <p:cNvSpPr>
            <a:spLocks noEditPoints="1"/>
          </p:cNvSpPr>
          <p:nvPr>
            <p:custDataLst>
              <p:tags r:id="rId8"/>
            </p:custDataLst>
          </p:nvPr>
        </p:nvSpPr>
        <p:spPr bwMode="auto">
          <a:xfrm>
            <a:off x="5902325" y="2614467"/>
            <a:ext cx="261938" cy="258843"/>
          </a:xfrm>
          <a:custGeom>
            <a:avLst/>
            <a:gdLst>
              <a:gd name="T0" fmla="*/ 145 w 149"/>
              <a:gd name="T1" fmla="*/ 101 h 148"/>
              <a:gd name="T2" fmla="*/ 145 w 149"/>
              <a:gd name="T3" fmla="*/ 111 h 148"/>
              <a:gd name="T4" fmla="*/ 72 w 149"/>
              <a:gd name="T5" fmla="*/ 147 h 148"/>
              <a:gd name="T6" fmla="*/ 1 w 149"/>
              <a:gd name="T7" fmla="*/ 103 h 148"/>
              <a:gd name="T8" fmla="*/ 24 w 149"/>
              <a:gd name="T9" fmla="*/ 90 h 148"/>
              <a:gd name="T10" fmla="*/ 1 w 149"/>
              <a:gd name="T11" fmla="*/ 71 h 148"/>
              <a:gd name="T12" fmla="*/ 24 w 149"/>
              <a:gd name="T13" fmla="*/ 58 h 148"/>
              <a:gd name="T14" fmla="*/ 1 w 149"/>
              <a:gd name="T15" fmla="*/ 40 h 148"/>
              <a:gd name="T16" fmla="*/ 72 w 149"/>
              <a:gd name="T17" fmla="*/ 1 h 148"/>
              <a:gd name="T18" fmla="*/ 145 w 149"/>
              <a:gd name="T19" fmla="*/ 37 h 148"/>
              <a:gd name="T20" fmla="*/ 145 w 149"/>
              <a:gd name="T21" fmla="*/ 47 h 148"/>
              <a:gd name="T22" fmla="*/ 145 w 149"/>
              <a:gd name="T23" fmla="*/ 69 h 148"/>
              <a:gd name="T24" fmla="*/ 145 w 149"/>
              <a:gd name="T25" fmla="*/ 79 h 148"/>
              <a:gd name="T26" fmla="*/ 130 w 149"/>
              <a:gd name="T27" fmla="*/ 106 h 148"/>
              <a:gd name="T28" fmla="*/ 113 w 149"/>
              <a:gd name="T29" fmla="*/ 96 h 148"/>
              <a:gd name="T30" fmla="*/ 75 w 149"/>
              <a:gd name="T31" fmla="*/ 116 h 148"/>
              <a:gd name="T32" fmla="*/ 74 w 149"/>
              <a:gd name="T33" fmla="*/ 116 h 148"/>
              <a:gd name="T34" fmla="*/ 74 w 149"/>
              <a:gd name="T35" fmla="*/ 116 h 148"/>
              <a:gd name="T36" fmla="*/ 73 w 149"/>
              <a:gd name="T37" fmla="*/ 116 h 148"/>
              <a:gd name="T38" fmla="*/ 72 w 149"/>
              <a:gd name="T39" fmla="*/ 115 h 148"/>
              <a:gd name="T40" fmla="*/ 18 w 149"/>
              <a:gd name="T41" fmla="*/ 106 h 148"/>
              <a:gd name="T42" fmla="*/ 130 w 149"/>
              <a:gd name="T43" fmla="*/ 106 h 148"/>
              <a:gd name="T44" fmla="*/ 74 w 149"/>
              <a:gd name="T45" fmla="*/ 104 h 148"/>
              <a:gd name="T46" fmla="*/ 113 w 149"/>
              <a:gd name="T47" fmla="*/ 64 h 148"/>
              <a:gd name="T48" fmla="*/ 75 w 149"/>
              <a:gd name="T49" fmla="*/ 84 h 148"/>
              <a:gd name="T50" fmla="*/ 74 w 149"/>
              <a:gd name="T51" fmla="*/ 84 h 148"/>
              <a:gd name="T52" fmla="*/ 74 w 149"/>
              <a:gd name="T53" fmla="*/ 84 h 148"/>
              <a:gd name="T54" fmla="*/ 73 w 149"/>
              <a:gd name="T55" fmla="*/ 84 h 148"/>
              <a:gd name="T56" fmla="*/ 72 w 149"/>
              <a:gd name="T57" fmla="*/ 84 h 148"/>
              <a:gd name="T58" fmla="*/ 18 w 149"/>
              <a:gd name="T59" fmla="*/ 74 h 148"/>
              <a:gd name="T60" fmla="*/ 74 w 149"/>
              <a:gd name="T61" fmla="*/ 72 h 148"/>
              <a:gd name="T62" fmla="*/ 130 w 149"/>
              <a:gd name="T63" fmla="*/ 42 h 148"/>
              <a:gd name="T64" fmla="*/ 18 w 149"/>
              <a:gd name="T65" fmla="*/ 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148">
                <a:moveTo>
                  <a:pt x="124" y="90"/>
                </a:moveTo>
                <a:cubicBezTo>
                  <a:pt x="145" y="101"/>
                  <a:pt x="145" y="101"/>
                  <a:pt x="145" y="101"/>
                </a:cubicBezTo>
                <a:cubicBezTo>
                  <a:pt x="148" y="102"/>
                  <a:pt x="149" y="106"/>
                  <a:pt x="147" y="108"/>
                </a:cubicBezTo>
                <a:cubicBezTo>
                  <a:pt x="147" y="109"/>
                  <a:pt x="146" y="110"/>
                  <a:pt x="145" y="111"/>
                </a:cubicBezTo>
                <a:cubicBezTo>
                  <a:pt x="77" y="147"/>
                  <a:pt x="77" y="147"/>
                  <a:pt x="77" y="147"/>
                </a:cubicBezTo>
                <a:cubicBezTo>
                  <a:pt x="75" y="148"/>
                  <a:pt x="73" y="148"/>
                  <a:pt x="72" y="147"/>
                </a:cubicBezTo>
                <a:cubicBezTo>
                  <a:pt x="4" y="111"/>
                  <a:pt x="4" y="111"/>
                  <a:pt x="4" y="111"/>
                </a:cubicBezTo>
                <a:cubicBezTo>
                  <a:pt x="1" y="109"/>
                  <a:pt x="0" y="106"/>
                  <a:pt x="1" y="103"/>
                </a:cubicBezTo>
                <a:cubicBezTo>
                  <a:pt x="2" y="102"/>
                  <a:pt x="3" y="101"/>
                  <a:pt x="4" y="101"/>
                </a:cubicBezTo>
                <a:cubicBezTo>
                  <a:pt x="24" y="90"/>
                  <a:pt x="24" y="90"/>
                  <a:pt x="24" y="90"/>
                </a:cubicBezTo>
                <a:cubicBezTo>
                  <a:pt x="4" y="79"/>
                  <a:pt x="4" y="79"/>
                  <a:pt x="4" y="79"/>
                </a:cubicBezTo>
                <a:cubicBezTo>
                  <a:pt x="1" y="77"/>
                  <a:pt x="0" y="74"/>
                  <a:pt x="1" y="71"/>
                </a:cubicBezTo>
                <a:cubicBezTo>
                  <a:pt x="2" y="70"/>
                  <a:pt x="3" y="69"/>
                  <a:pt x="4" y="69"/>
                </a:cubicBezTo>
                <a:cubicBezTo>
                  <a:pt x="24" y="58"/>
                  <a:pt x="24" y="58"/>
                  <a:pt x="24" y="58"/>
                </a:cubicBezTo>
                <a:cubicBezTo>
                  <a:pt x="4" y="47"/>
                  <a:pt x="4" y="47"/>
                  <a:pt x="4" y="47"/>
                </a:cubicBezTo>
                <a:cubicBezTo>
                  <a:pt x="1" y="46"/>
                  <a:pt x="0" y="42"/>
                  <a:pt x="1" y="40"/>
                </a:cubicBezTo>
                <a:cubicBezTo>
                  <a:pt x="2" y="39"/>
                  <a:pt x="3" y="38"/>
                  <a:pt x="4" y="37"/>
                </a:cubicBezTo>
                <a:cubicBezTo>
                  <a:pt x="72" y="1"/>
                  <a:pt x="72" y="1"/>
                  <a:pt x="72" y="1"/>
                </a:cubicBezTo>
                <a:cubicBezTo>
                  <a:pt x="73" y="0"/>
                  <a:pt x="75" y="0"/>
                  <a:pt x="77" y="1"/>
                </a:cubicBezTo>
                <a:cubicBezTo>
                  <a:pt x="145" y="37"/>
                  <a:pt x="145" y="37"/>
                  <a:pt x="145" y="37"/>
                </a:cubicBezTo>
                <a:cubicBezTo>
                  <a:pt x="148" y="39"/>
                  <a:pt x="149" y="42"/>
                  <a:pt x="147" y="45"/>
                </a:cubicBezTo>
                <a:cubicBezTo>
                  <a:pt x="147" y="46"/>
                  <a:pt x="146" y="47"/>
                  <a:pt x="145" y="47"/>
                </a:cubicBezTo>
                <a:cubicBezTo>
                  <a:pt x="124" y="58"/>
                  <a:pt x="124" y="58"/>
                  <a:pt x="124" y="58"/>
                </a:cubicBezTo>
                <a:cubicBezTo>
                  <a:pt x="145" y="69"/>
                  <a:pt x="145" y="69"/>
                  <a:pt x="145" y="69"/>
                </a:cubicBezTo>
                <a:cubicBezTo>
                  <a:pt x="148" y="70"/>
                  <a:pt x="149" y="74"/>
                  <a:pt x="147" y="77"/>
                </a:cubicBezTo>
                <a:cubicBezTo>
                  <a:pt x="147" y="78"/>
                  <a:pt x="146" y="78"/>
                  <a:pt x="145" y="79"/>
                </a:cubicBezTo>
                <a:cubicBezTo>
                  <a:pt x="124" y="90"/>
                  <a:pt x="124" y="90"/>
                  <a:pt x="124" y="90"/>
                </a:cubicBezTo>
                <a:close/>
                <a:moveTo>
                  <a:pt x="130" y="106"/>
                </a:moveTo>
                <a:cubicBezTo>
                  <a:pt x="130" y="106"/>
                  <a:pt x="130" y="106"/>
                  <a:pt x="130" y="106"/>
                </a:cubicBezTo>
                <a:cubicBezTo>
                  <a:pt x="113" y="96"/>
                  <a:pt x="113" y="96"/>
                  <a:pt x="113" y="96"/>
                </a:cubicBezTo>
                <a:cubicBezTo>
                  <a:pt x="77" y="115"/>
                  <a:pt x="77" y="115"/>
                  <a:pt x="77" y="115"/>
                </a:cubicBezTo>
                <a:cubicBezTo>
                  <a:pt x="76" y="116"/>
                  <a:pt x="76" y="116"/>
                  <a:pt x="75" y="116"/>
                </a:cubicBezTo>
                <a:cubicBezTo>
                  <a:pt x="75" y="116"/>
                  <a:pt x="75" y="116"/>
                  <a:pt x="75" y="116"/>
                </a:cubicBezTo>
                <a:cubicBezTo>
                  <a:pt x="74" y="116"/>
                  <a:pt x="74" y="116"/>
                  <a:pt x="74" y="116"/>
                </a:cubicBezTo>
                <a:cubicBezTo>
                  <a:pt x="74" y="116"/>
                  <a:pt x="74" y="116"/>
                  <a:pt x="74" y="116"/>
                </a:cubicBezTo>
                <a:cubicBezTo>
                  <a:pt x="74" y="116"/>
                  <a:pt x="74" y="116"/>
                  <a:pt x="74" y="116"/>
                </a:cubicBezTo>
                <a:cubicBezTo>
                  <a:pt x="74" y="116"/>
                  <a:pt x="74" y="116"/>
                  <a:pt x="74" y="116"/>
                </a:cubicBezTo>
                <a:cubicBezTo>
                  <a:pt x="73" y="116"/>
                  <a:pt x="73" y="116"/>
                  <a:pt x="73" y="116"/>
                </a:cubicBezTo>
                <a:cubicBezTo>
                  <a:pt x="73" y="116"/>
                  <a:pt x="73" y="116"/>
                  <a:pt x="73" y="116"/>
                </a:cubicBezTo>
                <a:cubicBezTo>
                  <a:pt x="73" y="116"/>
                  <a:pt x="72" y="116"/>
                  <a:pt x="72" y="115"/>
                </a:cubicBezTo>
                <a:cubicBezTo>
                  <a:pt x="36" y="96"/>
                  <a:pt x="36" y="96"/>
                  <a:pt x="36" y="96"/>
                </a:cubicBezTo>
                <a:cubicBezTo>
                  <a:pt x="18" y="106"/>
                  <a:pt x="18" y="106"/>
                  <a:pt x="18" y="106"/>
                </a:cubicBezTo>
                <a:cubicBezTo>
                  <a:pt x="74" y="136"/>
                  <a:pt x="74" y="136"/>
                  <a:pt x="74" y="136"/>
                </a:cubicBezTo>
                <a:cubicBezTo>
                  <a:pt x="130" y="106"/>
                  <a:pt x="130" y="106"/>
                  <a:pt x="130" y="106"/>
                </a:cubicBezTo>
                <a:close/>
                <a:moveTo>
                  <a:pt x="74" y="104"/>
                </a:moveTo>
                <a:cubicBezTo>
                  <a:pt x="74" y="104"/>
                  <a:pt x="74" y="104"/>
                  <a:pt x="74" y="104"/>
                </a:cubicBezTo>
                <a:cubicBezTo>
                  <a:pt x="93" y="94"/>
                  <a:pt x="112" y="84"/>
                  <a:pt x="130" y="74"/>
                </a:cubicBezTo>
                <a:cubicBezTo>
                  <a:pt x="113" y="64"/>
                  <a:pt x="113" y="64"/>
                  <a:pt x="113" y="64"/>
                </a:cubicBezTo>
                <a:cubicBezTo>
                  <a:pt x="77" y="84"/>
                  <a:pt x="77" y="84"/>
                  <a:pt x="77" y="84"/>
                </a:cubicBezTo>
                <a:cubicBezTo>
                  <a:pt x="76" y="84"/>
                  <a:pt x="76" y="84"/>
                  <a:pt x="75" y="84"/>
                </a:cubicBezTo>
                <a:cubicBezTo>
                  <a:pt x="75" y="84"/>
                  <a:pt x="75" y="84"/>
                  <a:pt x="75" y="84"/>
                </a:cubicBezTo>
                <a:cubicBezTo>
                  <a:pt x="74" y="84"/>
                  <a:pt x="74" y="84"/>
                  <a:pt x="74" y="84"/>
                </a:cubicBezTo>
                <a:cubicBezTo>
                  <a:pt x="74" y="84"/>
                  <a:pt x="74" y="84"/>
                  <a:pt x="74" y="84"/>
                </a:cubicBezTo>
                <a:cubicBezTo>
                  <a:pt x="74" y="84"/>
                  <a:pt x="74" y="84"/>
                  <a:pt x="74" y="84"/>
                </a:cubicBezTo>
                <a:cubicBezTo>
                  <a:pt x="74" y="84"/>
                  <a:pt x="74" y="84"/>
                  <a:pt x="74" y="84"/>
                </a:cubicBezTo>
                <a:cubicBezTo>
                  <a:pt x="73" y="84"/>
                  <a:pt x="73" y="84"/>
                  <a:pt x="73" y="84"/>
                </a:cubicBezTo>
                <a:cubicBezTo>
                  <a:pt x="73" y="84"/>
                  <a:pt x="73" y="84"/>
                  <a:pt x="73" y="84"/>
                </a:cubicBezTo>
                <a:cubicBezTo>
                  <a:pt x="73" y="84"/>
                  <a:pt x="72" y="84"/>
                  <a:pt x="72" y="84"/>
                </a:cubicBezTo>
                <a:cubicBezTo>
                  <a:pt x="36" y="64"/>
                  <a:pt x="36" y="64"/>
                  <a:pt x="36" y="64"/>
                </a:cubicBezTo>
                <a:cubicBezTo>
                  <a:pt x="18" y="74"/>
                  <a:pt x="18" y="74"/>
                  <a:pt x="18" y="74"/>
                </a:cubicBezTo>
                <a:cubicBezTo>
                  <a:pt x="37" y="84"/>
                  <a:pt x="55" y="94"/>
                  <a:pt x="74" y="104"/>
                </a:cubicBezTo>
                <a:close/>
                <a:moveTo>
                  <a:pt x="74" y="72"/>
                </a:moveTo>
                <a:cubicBezTo>
                  <a:pt x="74" y="72"/>
                  <a:pt x="74" y="72"/>
                  <a:pt x="74" y="72"/>
                </a:cubicBezTo>
                <a:cubicBezTo>
                  <a:pt x="93" y="62"/>
                  <a:pt x="112" y="52"/>
                  <a:pt x="130" y="42"/>
                </a:cubicBezTo>
                <a:cubicBezTo>
                  <a:pt x="74" y="12"/>
                  <a:pt x="74" y="12"/>
                  <a:pt x="74" y="12"/>
                </a:cubicBezTo>
                <a:cubicBezTo>
                  <a:pt x="18" y="42"/>
                  <a:pt x="18" y="42"/>
                  <a:pt x="18" y="42"/>
                </a:cubicBezTo>
                <a:cubicBezTo>
                  <a:pt x="37" y="52"/>
                  <a:pt x="55" y="62"/>
                  <a:pt x="74" y="7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70" name="PA_淘宝店chenying0907 30"/>
          <p:cNvSpPr>
            <a:spLocks noChangeArrowheads="1"/>
          </p:cNvSpPr>
          <p:nvPr>
            <p:custDataLst>
              <p:tags r:id="rId9"/>
            </p:custDataLst>
          </p:nvPr>
        </p:nvSpPr>
        <p:spPr bwMode="auto">
          <a:xfrm>
            <a:off x="4756150" y="3257603"/>
            <a:ext cx="863600"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endParaRPr lang="zh-CN" altLang="zh-CN" sz="800" dirty="0">
              <a:solidFill>
                <a:schemeClr val="bg1"/>
              </a:solidFill>
              <a:latin typeface="微软雅黑 Light" panose="020B0502040204020203" pitchFamily="34" charset="-122"/>
              <a:ea typeface="微软雅黑 Light" panose="020B0502040204020203" pitchFamily="34" charset="-122"/>
            </a:endParaRPr>
          </a:p>
        </p:txBody>
      </p:sp>
      <p:sp>
        <p:nvSpPr>
          <p:cNvPr id="35871" name="PA_淘宝店chenying0907 31"/>
          <p:cNvSpPr>
            <a:spLocks noChangeArrowheads="1"/>
          </p:cNvSpPr>
          <p:nvPr>
            <p:custDataLst>
              <p:tags r:id="rId10"/>
            </p:custDataLst>
          </p:nvPr>
        </p:nvSpPr>
        <p:spPr bwMode="auto">
          <a:xfrm>
            <a:off x="3568700" y="3398934"/>
            <a:ext cx="863600"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endParaRPr lang="zh-CN" altLang="zh-CN" sz="800" dirty="0">
              <a:solidFill>
                <a:schemeClr val="bg1"/>
              </a:solidFill>
              <a:latin typeface="微软雅黑 Light" panose="020B0502040204020203" pitchFamily="34" charset="-122"/>
              <a:ea typeface="微软雅黑 Light" panose="020B0502040204020203" pitchFamily="34" charset="-122"/>
            </a:endParaRPr>
          </a:p>
        </p:txBody>
      </p:sp>
      <p:sp>
        <p:nvSpPr>
          <p:cNvPr id="35872" name="PA_淘宝店chenying0907 32"/>
          <p:cNvSpPr>
            <a:spLocks noChangeArrowheads="1"/>
          </p:cNvSpPr>
          <p:nvPr>
            <p:custDataLst>
              <p:tags r:id="rId11"/>
            </p:custDataLst>
          </p:nvPr>
        </p:nvSpPr>
        <p:spPr bwMode="auto">
          <a:xfrm>
            <a:off x="3435350" y="2211117"/>
            <a:ext cx="863600"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endParaRPr lang="zh-CN" altLang="zh-CN" sz="800" dirty="0">
              <a:solidFill>
                <a:schemeClr val="bg1"/>
              </a:solidFill>
              <a:latin typeface="微软雅黑 Light" panose="020B0502040204020203" pitchFamily="34" charset="-122"/>
              <a:ea typeface="微软雅黑 Light" panose="020B0502040204020203" pitchFamily="34" charset="-122"/>
            </a:endParaRPr>
          </a:p>
        </p:txBody>
      </p:sp>
      <p:sp>
        <p:nvSpPr>
          <p:cNvPr id="35873" name="PA_淘宝店chenying0907 33"/>
          <p:cNvSpPr>
            <a:spLocks noChangeArrowheads="1"/>
          </p:cNvSpPr>
          <p:nvPr>
            <p:custDataLst>
              <p:tags r:id="rId12"/>
            </p:custDataLst>
          </p:nvPr>
        </p:nvSpPr>
        <p:spPr bwMode="auto">
          <a:xfrm>
            <a:off x="814183" y="724870"/>
            <a:ext cx="2376487" cy="1723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r>
              <a:rPr lang="zh-CN" altLang="en-US" sz="1400" b="1" dirty="0">
                <a:solidFill>
                  <a:schemeClr val="bg1">
                    <a:lumMod val="50000"/>
                  </a:schemeClr>
                </a:solidFill>
                <a:latin typeface="微软雅黑 Light" panose="020B0502040204020203" pitchFamily="34" charset="-122"/>
                <a:ea typeface="微软雅黑 Light" panose="020B0502040204020203" pitchFamily="34" charset="-122"/>
              </a:rPr>
              <a:t>人员问题</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01</a:t>
            </a:r>
          </a:p>
          <a:p>
            <a:pPr algn="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小组人员劳动力廉价，同时人员态度良好适合进行开发，但是小组人员实力有限，几乎没有开发经历，为了完成该项目，会利用课余时间进行学习，多开项目会议进行研讨。</a:t>
            </a:r>
          </a:p>
          <a:p>
            <a:pPr algn="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 </a:t>
            </a:r>
            <a:endParaRPr lang="zh-CN" altLang="en-US"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35874" name="PA_淘宝店chenying0907 34"/>
          <p:cNvSpPr>
            <a:spLocks noChangeArrowheads="1"/>
          </p:cNvSpPr>
          <p:nvPr>
            <p:custDataLst>
              <p:tags r:id="rId13"/>
            </p:custDataLst>
          </p:nvPr>
        </p:nvSpPr>
        <p:spPr bwMode="auto">
          <a:xfrm>
            <a:off x="971250" y="3594926"/>
            <a:ext cx="2376487"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r>
              <a:rPr lang="zh-CN" altLang="en-US" sz="1400" b="1" dirty="0">
                <a:solidFill>
                  <a:schemeClr val="bg1">
                    <a:lumMod val="50000"/>
                  </a:schemeClr>
                </a:solidFill>
                <a:latin typeface="微软雅黑 Light" panose="020B0502040204020203" pitchFamily="34" charset="-122"/>
                <a:ea typeface="微软雅黑 Light" panose="020B0502040204020203" pitchFamily="34" charset="-122"/>
              </a:rPr>
              <a:t>环境问题</a:t>
            </a:r>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02</a:t>
            </a:r>
          </a:p>
          <a:p>
            <a:pPr algn="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本组设备为</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4</a:t>
            </a: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台</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pc</a:t>
            </a: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机，其中一台支持</a:t>
            </a:r>
            <a:r>
              <a:rPr lang="en-US" altLang="zh-CN" sz="1400" dirty="0" err="1">
                <a:solidFill>
                  <a:schemeClr val="bg1">
                    <a:lumMod val="50000"/>
                  </a:schemeClr>
                </a:solidFill>
                <a:latin typeface="微软雅黑 Light" panose="020B0502040204020203" pitchFamily="34" charset="-122"/>
                <a:ea typeface="微软雅黑 Light" panose="020B0502040204020203" pitchFamily="34" charset="-122"/>
              </a:rPr>
              <a:t>macOS</a:t>
            </a: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，服务器租用阿里云服务器，能够基本满足项目实施要求</a:t>
            </a:r>
          </a:p>
          <a:p>
            <a:pPr algn="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 </a:t>
            </a:r>
            <a:endParaRPr lang="zh-CN" altLang="en-US"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35875" name="PA_淘宝店chenying0907 35"/>
          <p:cNvSpPr>
            <a:spLocks noChangeArrowheads="1"/>
          </p:cNvSpPr>
          <p:nvPr>
            <p:custDataLst>
              <p:tags r:id="rId14"/>
            </p:custDataLst>
          </p:nvPr>
        </p:nvSpPr>
        <p:spPr bwMode="auto">
          <a:xfrm>
            <a:off x="6154738" y="1502071"/>
            <a:ext cx="237648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03</a:t>
            </a:r>
            <a:r>
              <a:rPr lang="zh-CN" altLang="en-US" sz="1400" b="1" dirty="0">
                <a:solidFill>
                  <a:schemeClr val="bg1">
                    <a:lumMod val="50000"/>
                  </a:schemeClr>
                </a:solidFill>
                <a:latin typeface="微软雅黑 Light" panose="020B0502040204020203" pitchFamily="34" charset="-122"/>
                <a:ea typeface="微软雅黑 Light" panose="020B0502040204020203" pitchFamily="34" charset="-122"/>
              </a:rPr>
              <a:t> 本组设备</a:t>
            </a:r>
            <a:endParaRPr lang="en-US" altLang="zh-CN" sz="1400" b="1" dirty="0">
              <a:solidFill>
                <a:schemeClr val="bg1">
                  <a:lumMod val="50000"/>
                </a:schemeClr>
              </a:solidFill>
              <a:latin typeface="微软雅黑 Light" panose="020B0502040204020203" pitchFamily="34" charset="-122"/>
              <a:ea typeface="微软雅黑 Light" panose="020B0502040204020203" pitchFamily="34" charset="-122"/>
            </a:endParaRPr>
          </a:p>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本组环境主为学校寝室，可满足工程和项目的开发。</a:t>
            </a:r>
            <a:endParaRPr lang="zh-CN" altLang="en-US"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35876" name="PA_淘宝店chenying0907 36"/>
          <p:cNvSpPr>
            <a:spLocks noChangeArrowheads="1"/>
          </p:cNvSpPr>
          <p:nvPr>
            <p:custDataLst>
              <p:tags r:id="rId15"/>
            </p:custDataLst>
          </p:nvPr>
        </p:nvSpPr>
        <p:spPr bwMode="auto">
          <a:xfrm>
            <a:off x="6132883" y="3000037"/>
            <a:ext cx="2376488" cy="200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04</a:t>
            </a:r>
            <a:r>
              <a:rPr lang="zh-CN" altLang="en-US" sz="1400" b="1" dirty="0">
                <a:solidFill>
                  <a:schemeClr val="bg1">
                    <a:lumMod val="50000"/>
                  </a:schemeClr>
                </a:solidFill>
                <a:latin typeface="微软雅黑 Light" panose="020B0502040204020203" pitchFamily="34" charset="-122"/>
                <a:ea typeface="微软雅黑 Light" panose="020B0502040204020203" pitchFamily="34" charset="-122"/>
              </a:rPr>
              <a:t> 关键技术</a:t>
            </a:r>
            <a:endParaRPr lang="en-US" altLang="zh-CN" sz="1400" b="1" dirty="0">
              <a:solidFill>
                <a:schemeClr val="bg1">
                  <a:lumMod val="50000"/>
                </a:schemeClr>
              </a:solidFill>
              <a:latin typeface="微软雅黑 Light" panose="020B0502040204020203" pitchFamily="34" charset="-122"/>
              <a:ea typeface="微软雅黑 Light" panose="020B0502040204020203" pitchFamily="34" charset="-122"/>
            </a:endParaRPr>
          </a:p>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界面呈现：地图界面呈现，借助地图</a:t>
            </a:r>
            <a:r>
              <a:rPr lang="en-US" altLang="zh-CN" sz="1400" dirty="0" err="1">
                <a:solidFill>
                  <a:schemeClr val="bg1">
                    <a:lumMod val="50000"/>
                  </a:schemeClr>
                </a:solidFill>
                <a:latin typeface="微软雅黑 Light" panose="020B0502040204020203" pitchFamily="34" charset="-122"/>
                <a:ea typeface="微软雅黑 Light" panose="020B0502040204020203" pitchFamily="34" charset="-122"/>
              </a:rPr>
              <a:t>api</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 (</a:t>
            </a: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腾讯地图</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a:t>
            </a:r>
            <a:endParaRPr lang="zh-CN" altLang="zh-CN" sz="1400" dirty="0">
              <a:solidFill>
                <a:schemeClr val="bg1">
                  <a:lumMod val="50000"/>
                </a:schemeClr>
              </a:solidFill>
              <a:latin typeface="微软雅黑 Light" panose="020B0502040204020203" pitchFamily="34" charset="-122"/>
              <a:ea typeface="微软雅黑 Light" panose="020B0502040204020203" pitchFamily="34" charset="-122"/>
            </a:endParaRPr>
          </a:p>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用户数据分析：根据用户的信息及其位置进行分析，为其推荐就近的球场及球约</a:t>
            </a:r>
            <a:endParaRPr lang="en-US" altLang="zh-CN" sz="1400" dirty="0">
              <a:solidFill>
                <a:schemeClr val="bg1">
                  <a:lumMod val="50000"/>
                </a:schemeClr>
              </a:solidFill>
              <a:latin typeface="微软雅黑 Light" panose="020B0502040204020203" pitchFamily="34" charset="-122"/>
              <a:ea typeface="微软雅黑 Light" panose="020B0502040204020203" pitchFamily="34" charset="-122"/>
            </a:endParaRPr>
          </a:p>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聊天室</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a:t>
            </a: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接入腾讯云的</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IM</a:t>
            </a: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即时通信</a:t>
            </a:r>
          </a:p>
          <a:p>
            <a:endParaRPr lang="zh-CN" altLang="zh-CN"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grpSp>
        <p:nvGrpSpPr>
          <p:cNvPr id="29" name="PA_淘宝店chenying0907 28"/>
          <p:cNvGrpSpPr/>
          <p:nvPr>
            <p:custDataLst>
              <p:tags r:id="rId16"/>
            </p:custDataLst>
          </p:nvPr>
        </p:nvGrpSpPr>
        <p:grpSpPr>
          <a:xfrm>
            <a:off x="-9190" y="0"/>
            <a:ext cx="620750" cy="791858"/>
            <a:chOff x="0" y="-21236"/>
            <a:chExt cx="3311527" cy="4224338"/>
          </a:xfrm>
        </p:grpSpPr>
        <p:sp>
          <p:nvSpPr>
            <p:cNvPr id="30"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PA_文本框 4"/>
          <p:cNvSpPr txBox="1">
            <a:spLocks noChangeArrowheads="1"/>
          </p:cNvSpPr>
          <p:nvPr>
            <p:custDataLst>
              <p:tags r:id="rId17"/>
            </p:custDataLst>
          </p:nvPr>
        </p:nvSpPr>
        <p:spPr bwMode="auto">
          <a:xfrm>
            <a:off x="535359" y="184337"/>
            <a:ext cx="146706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技术可行性</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34" name="PA_文本框 5"/>
          <p:cNvSpPr txBox="1">
            <a:spLocks noChangeArrowheads="1"/>
          </p:cNvSpPr>
          <p:nvPr>
            <p:custDataLst>
              <p:tags r:id="rId18"/>
            </p:custDataLst>
          </p:nvPr>
        </p:nvSpPr>
        <p:spPr bwMode="auto">
          <a:xfrm>
            <a:off x="535359" y="509426"/>
            <a:ext cx="106471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Technical feasibility</a:t>
            </a:r>
          </a:p>
        </p:txBody>
      </p:sp>
      <p:sp>
        <p:nvSpPr>
          <p:cNvPr id="24" name="PA_淘宝店chenying0907 36"/>
          <p:cNvSpPr>
            <a:spLocks noChangeArrowheads="1"/>
          </p:cNvSpPr>
          <p:nvPr>
            <p:custDataLst>
              <p:tags r:id="rId19"/>
            </p:custDataLst>
          </p:nvPr>
        </p:nvSpPr>
        <p:spPr bwMode="auto">
          <a:xfrm>
            <a:off x="3656806" y="9457"/>
            <a:ext cx="2376488"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chemeClr val="bg1">
                    <a:lumMod val="50000"/>
                  </a:schemeClr>
                </a:solidFill>
                <a:latin typeface="微软雅黑 Light" panose="020B0502040204020203" pitchFamily="34" charset="-122"/>
                <a:ea typeface="微软雅黑 Light" panose="020B0502040204020203" pitchFamily="34" charset="-122"/>
              </a:rPr>
              <a:t>0</a:t>
            </a: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5</a:t>
            </a:r>
            <a:r>
              <a:rPr lang="zh-CN" altLang="zh-CN" sz="1400" b="1" dirty="0">
                <a:solidFill>
                  <a:schemeClr val="bg1">
                    <a:lumMod val="50000"/>
                  </a:schemeClr>
                </a:solidFill>
                <a:latin typeface="微软雅黑 Light" panose="020B0502040204020203" pitchFamily="34" charset="-122"/>
                <a:ea typeface="微软雅黑 Light" panose="020B0502040204020203" pitchFamily="34" charset="-122"/>
              </a:rPr>
              <a:t>开发难点</a:t>
            </a:r>
          </a:p>
          <a:p>
            <a:pPr lvl="0"/>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通过地图气泡显示周边公告，同时点击气泡能够进入公告</a:t>
            </a:r>
          </a:p>
          <a:p>
            <a:pPr lvl="0"/>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能够对评价数据进行相应算法分析，制造等级制度</a:t>
            </a:r>
          </a:p>
          <a:p>
            <a:pPr lvl="0"/>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地图接口的地图使用要求限制</a:t>
            </a:r>
          </a:p>
        </p:txBody>
      </p:sp>
    </p:spTree>
    <p:extLst>
      <p:ext uri="{BB962C8B-B14F-4D97-AF65-F5344CB8AC3E}">
        <p14:creationId xmlns:p14="http://schemas.microsoft.com/office/powerpoint/2010/main" val="1636767467"/>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861"/>
                                        </p:tgtEl>
                                        <p:attrNameLst>
                                          <p:attrName>style.visibility</p:attrName>
                                        </p:attrNameLst>
                                      </p:cBhvr>
                                      <p:to>
                                        <p:strVal val="visible"/>
                                      </p:to>
                                    </p:set>
                                    <p:animEffect transition="in" filter="fade">
                                      <p:cBhvr>
                                        <p:cTn id="7" dur="500"/>
                                        <p:tgtEl>
                                          <p:spTgt spid="35861"/>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35862"/>
                                        </p:tgtEl>
                                        <p:attrNameLst>
                                          <p:attrName>style.visibility</p:attrName>
                                        </p:attrNameLst>
                                      </p:cBhvr>
                                      <p:to>
                                        <p:strVal val="visible"/>
                                      </p:to>
                                    </p:set>
                                    <p:animEffect transition="in" filter="fade">
                                      <p:cBhvr>
                                        <p:cTn id="10" dur="500"/>
                                        <p:tgtEl>
                                          <p:spTgt spid="35862"/>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35863"/>
                                        </p:tgtEl>
                                        <p:attrNameLst>
                                          <p:attrName>style.visibility</p:attrName>
                                        </p:attrNameLst>
                                      </p:cBhvr>
                                      <p:to>
                                        <p:strVal val="visible"/>
                                      </p:to>
                                    </p:set>
                                    <p:animEffect transition="in" filter="fade">
                                      <p:cBhvr>
                                        <p:cTn id="13" dur="500"/>
                                        <p:tgtEl>
                                          <p:spTgt spid="35863"/>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35864"/>
                                        </p:tgtEl>
                                        <p:attrNameLst>
                                          <p:attrName>style.visibility</p:attrName>
                                        </p:attrNameLst>
                                      </p:cBhvr>
                                      <p:to>
                                        <p:strVal val="visible"/>
                                      </p:to>
                                    </p:set>
                                    <p:animEffect transition="in" filter="fade">
                                      <p:cBhvr>
                                        <p:cTn id="16" dur="500"/>
                                        <p:tgtEl>
                                          <p:spTgt spid="35864"/>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35865"/>
                                        </p:tgtEl>
                                        <p:attrNameLst>
                                          <p:attrName>style.visibility</p:attrName>
                                        </p:attrNameLst>
                                      </p:cBhvr>
                                      <p:to>
                                        <p:strVal val="visible"/>
                                      </p:to>
                                    </p:set>
                                    <p:animEffect transition="in" filter="fade">
                                      <p:cBhvr>
                                        <p:cTn id="19" dur="500"/>
                                        <p:tgtEl>
                                          <p:spTgt spid="35865"/>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35866"/>
                                        </p:tgtEl>
                                        <p:attrNameLst>
                                          <p:attrName>style.visibility</p:attrName>
                                        </p:attrNameLst>
                                      </p:cBhvr>
                                      <p:to>
                                        <p:strVal val="visible"/>
                                      </p:to>
                                    </p:set>
                                    <p:animEffect transition="in" filter="fade">
                                      <p:cBhvr>
                                        <p:cTn id="22" dur="500"/>
                                        <p:tgtEl>
                                          <p:spTgt spid="3586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5867"/>
                                        </p:tgtEl>
                                        <p:attrNameLst>
                                          <p:attrName>style.visibility</p:attrName>
                                        </p:attrNameLst>
                                      </p:cBhvr>
                                      <p:to>
                                        <p:strVal val="visible"/>
                                      </p:to>
                                    </p:set>
                                    <p:animEffect transition="in" filter="fade">
                                      <p:cBhvr>
                                        <p:cTn id="27" dur="500"/>
                                        <p:tgtEl>
                                          <p:spTgt spid="35867"/>
                                        </p:tgtEl>
                                      </p:cBhvr>
                                    </p:animEffect>
                                  </p:childTnLst>
                                </p:cTn>
                              </p:par>
                              <p:par>
                                <p:cTn id="28" presetID="10" presetClass="entr" presetSubtype="0" fill="hold" grpId="0" nodeType="withEffect">
                                  <p:stCondLst>
                                    <p:cond delay="300"/>
                                  </p:stCondLst>
                                  <p:childTnLst>
                                    <p:set>
                                      <p:cBhvr>
                                        <p:cTn id="29" dur="1" fill="hold">
                                          <p:stCondLst>
                                            <p:cond delay="0"/>
                                          </p:stCondLst>
                                        </p:cTn>
                                        <p:tgtEl>
                                          <p:spTgt spid="35868"/>
                                        </p:tgtEl>
                                        <p:attrNameLst>
                                          <p:attrName>style.visibility</p:attrName>
                                        </p:attrNameLst>
                                      </p:cBhvr>
                                      <p:to>
                                        <p:strVal val="visible"/>
                                      </p:to>
                                    </p:set>
                                    <p:animEffect transition="in" filter="fade">
                                      <p:cBhvr>
                                        <p:cTn id="30" dur="500"/>
                                        <p:tgtEl>
                                          <p:spTgt spid="35868"/>
                                        </p:tgtEl>
                                      </p:cBhvr>
                                    </p:animEffect>
                                  </p:childTnLst>
                                </p:cTn>
                              </p:par>
                              <p:par>
                                <p:cTn id="31" presetID="10" presetClass="entr" presetSubtype="0" fill="hold" grpId="0" nodeType="withEffect" nodePh="1">
                                  <p:stCondLst>
                                    <p:cond delay="900"/>
                                  </p:stCondLst>
                                  <p:endCondLst>
                                    <p:cond evt="begin" delay="0">
                                      <p:tn val="31"/>
                                    </p:cond>
                                  </p:endCondLst>
                                  <p:childTnLst>
                                    <p:set>
                                      <p:cBhvr>
                                        <p:cTn id="32" dur="1" fill="hold">
                                          <p:stCondLst>
                                            <p:cond delay="0"/>
                                          </p:stCondLst>
                                        </p:cTn>
                                        <p:tgtEl>
                                          <p:spTgt spid="35870"/>
                                        </p:tgtEl>
                                        <p:attrNameLst>
                                          <p:attrName>style.visibility</p:attrName>
                                        </p:attrNameLst>
                                      </p:cBhvr>
                                      <p:to>
                                        <p:strVal val="visible"/>
                                      </p:to>
                                    </p:set>
                                    <p:animEffect transition="in" filter="fade">
                                      <p:cBhvr>
                                        <p:cTn id="33" dur="500"/>
                                        <p:tgtEl>
                                          <p:spTgt spid="35870"/>
                                        </p:tgtEl>
                                      </p:cBhvr>
                                    </p:animEffect>
                                  </p:childTnLst>
                                </p:cTn>
                              </p:par>
                              <p:par>
                                <p:cTn id="34" presetID="10" presetClass="entr" presetSubtype="0" fill="hold" grpId="0" nodeType="withEffect" nodePh="1">
                                  <p:stCondLst>
                                    <p:cond delay="1200"/>
                                  </p:stCondLst>
                                  <p:endCondLst>
                                    <p:cond evt="begin" delay="0">
                                      <p:tn val="34"/>
                                    </p:cond>
                                  </p:endCondLst>
                                  <p:childTnLst>
                                    <p:set>
                                      <p:cBhvr>
                                        <p:cTn id="35" dur="1" fill="hold">
                                          <p:stCondLst>
                                            <p:cond delay="0"/>
                                          </p:stCondLst>
                                        </p:cTn>
                                        <p:tgtEl>
                                          <p:spTgt spid="35871"/>
                                        </p:tgtEl>
                                        <p:attrNameLst>
                                          <p:attrName>style.visibility</p:attrName>
                                        </p:attrNameLst>
                                      </p:cBhvr>
                                      <p:to>
                                        <p:strVal val="visible"/>
                                      </p:to>
                                    </p:set>
                                    <p:animEffect transition="in" filter="fade">
                                      <p:cBhvr>
                                        <p:cTn id="36" dur="500"/>
                                        <p:tgtEl>
                                          <p:spTgt spid="35871"/>
                                        </p:tgtEl>
                                      </p:cBhvr>
                                    </p:animEffect>
                                  </p:childTnLst>
                                </p:cTn>
                              </p:par>
                              <p:par>
                                <p:cTn id="37" presetID="10" presetClass="entr" presetSubtype="0" fill="hold" grpId="0" nodeType="withEffect" nodePh="1">
                                  <p:stCondLst>
                                    <p:cond delay="1500"/>
                                  </p:stCondLst>
                                  <p:endCondLst>
                                    <p:cond evt="begin" delay="0">
                                      <p:tn val="37"/>
                                    </p:cond>
                                  </p:endCondLst>
                                  <p:childTnLst>
                                    <p:set>
                                      <p:cBhvr>
                                        <p:cTn id="38" dur="1" fill="hold">
                                          <p:stCondLst>
                                            <p:cond delay="0"/>
                                          </p:stCondLst>
                                        </p:cTn>
                                        <p:tgtEl>
                                          <p:spTgt spid="35872"/>
                                        </p:tgtEl>
                                        <p:attrNameLst>
                                          <p:attrName>style.visibility</p:attrName>
                                        </p:attrNameLst>
                                      </p:cBhvr>
                                      <p:to>
                                        <p:strVal val="visible"/>
                                      </p:to>
                                    </p:set>
                                    <p:animEffect transition="in" filter="fade">
                                      <p:cBhvr>
                                        <p:cTn id="39" dur="500"/>
                                        <p:tgtEl>
                                          <p:spTgt spid="35872"/>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5873"/>
                                        </p:tgtEl>
                                        <p:attrNameLst>
                                          <p:attrName>style.visibility</p:attrName>
                                        </p:attrNameLst>
                                      </p:cBhvr>
                                      <p:to>
                                        <p:strVal val="visible"/>
                                      </p:to>
                                    </p:set>
                                    <p:animEffect transition="in" filter="fade">
                                      <p:cBhvr>
                                        <p:cTn id="44" dur="500"/>
                                        <p:tgtEl>
                                          <p:spTgt spid="35873"/>
                                        </p:tgtEl>
                                      </p:cBhvr>
                                    </p:animEffect>
                                  </p:childTnLst>
                                </p:cTn>
                              </p:par>
                              <p:par>
                                <p:cTn id="45" presetID="10" presetClass="entr" presetSubtype="0" fill="hold" grpId="0" nodeType="withEffect">
                                  <p:stCondLst>
                                    <p:cond delay="300"/>
                                  </p:stCondLst>
                                  <p:childTnLst>
                                    <p:set>
                                      <p:cBhvr>
                                        <p:cTn id="46" dur="1" fill="hold">
                                          <p:stCondLst>
                                            <p:cond delay="0"/>
                                          </p:stCondLst>
                                        </p:cTn>
                                        <p:tgtEl>
                                          <p:spTgt spid="35874"/>
                                        </p:tgtEl>
                                        <p:attrNameLst>
                                          <p:attrName>style.visibility</p:attrName>
                                        </p:attrNameLst>
                                      </p:cBhvr>
                                      <p:to>
                                        <p:strVal val="visible"/>
                                      </p:to>
                                    </p:set>
                                    <p:animEffect transition="in" filter="fade">
                                      <p:cBhvr>
                                        <p:cTn id="47" dur="500"/>
                                        <p:tgtEl>
                                          <p:spTgt spid="35874"/>
                                        </p:tgtEl>
                                      </p:cBhvr>
                                    </p:animEffect>
                                  </p:childTnLst>
                                </p:cTn>
                              </p:par>
                              <p:par>
                                <p:cTn id="48" presetID="10" presetClass="entr" presetSubtype="0" fill="hold" grpId="0" nodeType="withEffect">
                                  <p:stCondLst>
                                    <p:cond delay="600"/>
                                  </p:stCondLst>
                                  <p:childTnLst>
                                    <p:set>
                                      <p:cBhvr>
                                        <p:cTn id="49" dur="1" fill="hold">
                                          <p:stCondLst>
                                            <p:cond delay="0"/>
                                          </p:stCondLst>
                                        </p:cTn>
                                        <p:tgtEl>
                                          <p:spTgt spid="35875"/>
                                        </p:tgtEl>
                                        <p:attrNameLst>
                                          <p:attrName>style.visibility</p:attrName>
                                        </p:attrNameLst>
                                      </p:cBhvr>
                                      <p:to>
                                        <p:strVal val="visible"/>
                                      </p:to>
                                    </p:set>
                                    <p:animEffect transition="in" filter="fade">
                                      <p:cBhvr>
                                        <p:cTn id="50" dur="500"/>
                                        <p:tgtEl>
                                          <p:spTgt spid="35875"/>
                                        </p:tgtEl>
                                      </p:cBhvr>
                                    </p:animEffect>
                                  </p:childTnLst>
                                </p:cTn>
                              </p:par>
                              <p:par>
                                <p:cTn id="51" presetID="10" presetClass="entr" presetSubtype="0" fill="hold" grpId="0" nodeType="withEffect">
                                  <p:stCondLst>
                                    <p:cond delay="900"/>
                                  </p:stCondLst>
                                  <p:childTnLst>
                                    <p:set>
                                      <p:cBhvr>
                                        <p:cTn id="52" dur="1" fill="hold">
                                          <p:stCondLst>
                                            <p:cond delay="0"/>
                                          </p:stCondLst>
                                        </p:cTn>
                                        <p:tgtEl>
                                          <p:spTgt spid="35876"/>
                                        </p:tgtEl>
                                        <p:attrNameLst>
                                          <p:attrName>style.visibility</p:attrName>
                                        </p:attrNameLst>
                                      </p:cBhvr>
                                      <p:to>
                                        <p:strVal val="visible"/>
                                      </p:to>
                                    </p:set>
                                    <p:animEffect transition="in" filter="fade">
                                      <p:cBhvr>
                                        <p:cTn id="53" dur="500"/>
                                        <p:tgtEl>
                                          <p:spTgt spid="35876"/>
                                        </p:tgtEl>
                                      </p:cBhvr>
                                    </p:animEffect>
                                  </p:childTnLst>
                                </p:cTn>
                              </p:par>
                              <p:par>
                                <p:cTn id="54" presetID="10" presetClass="entr" presetSubtype="0" fill="hold" nodeType="withEffect">
                                  <p:stCondLst>
                                    <p:cond delay="120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33"/>
                                        </p:tgtEl>
                                        <p:attrNameLst>
                                          <p:attrName>style.visibility</p:attrName>
                                        </p:attrNameLst>
                                      </p:cBhvr>
                                      <p:to>
                                        <p:strVal val="visible"/>
                                      </p:to>
                                    </p:set>
                                    <p:animEffect transition="in" filter="fade">
                                      <p:cBhvr>
                                        <p:cTn id="59" dur="500"/>
                                        <p:tgtEl>
                                          <p:spTgt spid="33"/>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4"/>
                                        </p:tgtEl>
                                        <p:attrNameLst>
                                          <p:attrName>style.visibility</p:attrName>
                                        </p:attrNameLst>
                                      </p:cBhvr>
                                      <p:to>
                                        <p:strVal val="visible"/>
                                      </p:to>
                                    </p:set>
                                    <p:animEffect transition="in" filter="fade">
                                      <p:cBhvr>
                                        <p:cTn id="64" dur="500"/>
                                        <p:tgtEl>
                                          <p:spTgt spid="34"/>
                                        </p:tgtEl>
                                      </p:cBhvr>
                                    </p:animEffect>
                                  </p:childTnLst>
                                </p:cTn>
                              </p:par>
                              <p:par>
                                <p:cTn id="65" presetID="10" presetClass="entr" presetSubtype="0" fill="hold" grpId="0" nodeType="withEffect">
                                  <p:stCondLst>
                                    <p:cond delay="90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1" grpId="0" animBg="1"/>
      <p:bldP spid="35862" grpId="0" animBg="1" autoUpdateAnimBg="0"/>
      <p:bldP spid="35863" grpId="0" animBg="1" autoUpdateAnimBg="0"/>
      <p:bldP spid="35864" grpId="0" animBg="1"/>
      <p:bldP spid="35865" grpId="0" animBg="1"/>
      <p:bldP spid="35866" grpId="0" animBg="1"/>
      <p:bldP spid="35867" grpId="0" animBg="1"/>
      <p:bldP spid="35868" grpId="0" animBg="1" autoUpdateAnimBg="0"/>
      <p:bldP spid="35870" grpId="0"/>
      <p:bldP spid="35871" grpId="0"/>
      <p:bldP spid="35872" grpId="0"/>
      <p:bldP spid="35873" grpId="0"/>
      <p:bldP spid="35874" grpId="0" animBg="1" autoUpdateAnimBg="0"/>
      <p:bldP spid="35875" grpId="0" animBg="1" autoUpdateAnimBg="0"/>
      <p:bldP spid="35876" grpId="0"/>
      <p:bldP spid="33" grpId="0"/>
      <p:bldP spid="34" grpId="0"/>
      <p:bldP spid="2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FF202CE-8DC2-4806-9E98-3AE19EBE81DE}"/>
              </a:ext>
            </a:extLst>
          </p:cNvPr>
          <p:cNvSpPr txBox="1"/>
          <p:nvPr/>
        </p:nvSpPr>
        <p:spPr>
          <a:xfrm>
            <a:off x="179512" y="267494"/>
            <a:ext cx="2304256" cy="369332"/>
          </a:xfrm>
          <a:prstGeom prst="rect">
            <a:avLst/>
          </a:prstGeom>
          <a:noFill/>
        </p:spPr>
        <p:txBody>
          <a:bodyPr wrap="square" rtlCol="0">
            <a:spAutoFit/>
          </a:bodyPr>
          <a:lstStyle/>
          <a:p>
            <a:r>
              <a:rPr lang="zh-CN" altLang="en-US" dirty="0"/>
              <a:t>经济可行性</a:t>
            </a:r>
          </a:p>
        </p:txBody>
      </p:sp>
      <p:graphicFrame>
        <p:nvGraphicFramePr>
          <p:cNvPr id="5" name="表格 4">
            <a:extLst>
              <a:ext uri="{FF2B5EF4-FFF2-40B4-BE49-F238E27FC236}">
                <a16:creationId xmlns:a16="http://schemas.microsoft.com/office/drawing/2014/main" id="{096E20CB-9834-430C-A97B-E208FDEC3F53}"/>
              </a:ext>
            </a:extLst>
          </p:cNvPr>
          <p:cNvGraphicFramePr>
            <a:graphicFrameLocks noGrp="1"/>
          </p:cNvGraphicFramePr>
          <p:nvPr>
            <p:extLst>
              <p:ext uri="{D42A27DB-BD31-4B8C-83A1-F6EECF244321}">
                <p14:modId xmlns:p14="http://schemas.microsoft.com/office/powerpoint/2010/main" val="1895661553"/>
              </p:ext>
            </p:extLst>
          </p:nvPr>
        </p:nvGraphicFramePr>
        <p:xfrm>
          <a:off x="1331640" y="508197"/>
          <a:ext cx="6768752" cy="4367809"/>
        </p:xfrm>
        <a:graphic>
          <a:graphicData uri="http://schemas.openxmlformats.org/drawingml/2006/table">
            <a:tbl>
              <a:tblPr firstRow="1" bandRow="1">
                <a:tableStyleId>{5C22544A-7EE6-4342-B048-85BDC9FD1C3A}</a:tableStyleId>
              </a:tblPr>
              <a:tblGrid>
                <a:gridCol w="1692187">
                  <a:extLst>
                    <a:ext uri="{9D8B030D-6E8A-4147-A177-3AD203B41FA5}">
                      <a16:colId xmlns:a16="http://schemas.microsoft.com/office/drawing/2014/main" val="20000"/>
                    </a:ext>
                  </a:extLst>
                </a:gridCol>
                <a:gridCol w="1639311">
                  <a:extLst>
                    <a:ext uri="{9D8B030D-6E8A-4147-A177-3AD203B41FA5}">
                      <a16:colId xmlns:a16="http://schemas.microsoft.com/office/drawing/2014/main" val="20001"/>
                    </a:ext>
                  </a:extLst>
                </a:gridCol>
                <a:gridCol w="1745065">
                  <a:extLst>
                    <a:ext uri="{9D8B030D-6E8A-4147-A177-3AD203B41FA5}">
                      <a16:colId xmlns:a16="http://schemas.microsoft.com/office/drawing/2014/main" val="20002"/>
                    </a:ext>
                  </a:extLst>
                </a:gridCol>
                <a:gridCol w="1692189">
                  <a:extLst>
                    <a:ext uri="{9D8B030D-6E8A-4147-A177-3AD203B41FA5}">
                      <a16:colId xmlns:a16="http://schemas.microsoft.com/office/drawing/2014/main" val="20003"/>
                    </a:ext>
                  </a:extLst>
                </a:gridCol>
              </a:tblGrid>
              <a:tr h="440795">
                <a:tc gridSpan="2">
                  <a:txBody>
                    <a:bodyPr/>
                    <a:lstStyle/>
                    <a:p>
                      <a:r>
                        <a:rPr lang="zh-CN" altLang="en-US" dirty="0"/>
                        <a:t>经费</a:t>
                      </a:r>
                    </a:p>
                  </a:txBody>
                  <a:tcPr>
                    <a:solidFill>
                      <a:schemeClr val="accent1">
                        <a:lumMod val="75000"/>
                      </a:schemeClr>
                    </a:solidFill>
                  </a:tcPr>
                </a:tc>
                <a:tc hMerge="1">
                  <a:txBody>
                    <a:bodyPr/>
                    <a:lstStyle/>
                    <a:p>
                      <a:endParaRPr lang="zh-CN"/>
                    </a:p>
                  </a:txBody>
                  <a:tcPr/>
                </a:tc>
                <a:tc gridSpan="2">
                  <a:txBody>
                    <a:bodyPr/>
                    <a:lstStyle/>
                    <a:p>
                      <a:r>
                        <a:rPr lang="zh-CN" altLang="en-US" dirty="0"/>
                        <a:t>金额（元）</a:t>
                      </a:r>
                    </a:p>
                  </a:txBody>
                  <a:tcPr>
                    <a:solidFill>
                      <a:schemeClr val="accent1">
                        <a:lumMod val="75000"/>
                      </a:schemeClr>
                    </a:solidFill>
                  </a:tcPr>
                </a:tc>
                <a:tc hMerge="1">
                  <a:txBody>
                    <a:bodyPr/>
                    <a:lstStyle/>
                    <a:p>
                      <a:endParaRPr lang="zh-CN"/>
                    </a:p>
                  </a:txBody>
                  <a:tcPr/>
                </a:tc>
                <a:extLst>
                  <a:ext uri="{0D108BD9-81ED-4DB2-BD59-A6C34878D82A}">
                    <a16:rowId xmlns:a16="http://schemas.microsoft.com/office/drawing/2014/main" val="10000"/>
                  </a:ext>
                </a:extLst>
              </a:tr>
              <a:tr h="1318976">
                <a:tc>
                  <a:txBody>
                    <a:bodyPr/>
                    <a:lstStyle/>
                    <a:p>
                      <a:r>
                        <a:rPr lang="zh-CN" altLang="en-US" sz="1100" dirty="0"/>
                        <a:t>办公费</a:t>
                      </a:r>
                    </a:p>
                  </a:txBody>
                  <a:tcPr/>
                </a:tc>
                <a:tc>
                  <a:txBody>
                    <a:bodyPr/>
                    <a:lstStyle/>
                    <a:p>
                      <a:pPr marL="0" algn="l" defTabSz="914400" rtl="0" eaLnBrk="1" latinLnBrk="0" hangingPunct="1"/>
                      <a:r>
                        <a:rPr lang="zh-CN" altLang="en-US" sz="1100" kern="1200" dirty="0">
                          <a:solidFill>
                            <a:schemeClr val="dk1"/>
                          </a:solidFill>
                          <a:latin typeface="+mn-lt"/>
                          <a:ea typeface="+mn-ea"/>
                          <a:cs typeface="+mn-cs"/>
                        </a:rPr>
                        <a:t>人工费</a:t>
                      </a:r>
                      <a:endParaRPr lang="en-US" altLang="zh-CN" sz="1100" kern="1200" dirty="0">
                        <a:solidFill>
                          <a:schemeClr val="dk1"/>
                        </a:solidFill>
                        <a:latin typeface="+mn-lt"/>
                        <a:ea typeface="+mn-ea"/>
                        <a:cs typeface="+mn-cs"/>
                      </a:endParaRPr>
                    </a:p>
                    <a:p>
                      <a:pPr marL="0" algn="l" defTabSz="914400" rtl="0" eaLnBrk="1" latinLnBrk="0" hangingPunct="1"/>
                      <a:r>
                        <a:rPr lang="en-US" altLang="zh-CN" sz="1100" kern="1200" dirty="0">
                          <a:solidFill>
                            <a:schemeClr val="dk1"/>
                          </a:solidFill>
                          <a:latin typeface="+mn-lt"/>
                          <a:ea typeface="+mn-ea"/>
                          <a:cs typeface="+mn-cs"/>
                        </a:rPr>
                        <a:t>(</a:t>
                      </a:r>
                      <a:r>
                        <a:rPr lang="zh-CN" altLang="en-US" sz="1100" kern="1200" dirty="0">
                          <a:solidFill>
                            <a:schemeClr val="dk1"/>
                          </a:solidFill>
                          <a:latin typeface="+mn-lt"/>
                          <a:ea typeface="+mn-ea"/>
                          <a:cs typeface="+mn-cs"/>
                        </a:rPr>
                        <a:t>按照每小时</a:t>
                      </a:r>
                      <a:r>
                        <a:rPr lang="en-US" altLang="zh-CN" sz="1100" kern="1200" dirty="0">
                          <a:solidFill>
                            <a:schemeClr val="dk1"/>
                          </a:solidFill>
                          <a:latin typeface="+mn-lt"/>
                          <a:ea typeface="+mn-ea"/>
                          <a:cs typeface="+mn-cs"/>
                        </a:rPr>
                        <a:t>68</a:t>
                      </a:r>
                      <a:r>
                        <a:rPr lang="zh-CN" altLang="en-US" sz="1100" kern="1200" dirty="0">
                          <a:solidFill>
                            <a:schemeClr val="dk1"/>
                          </a:solidFill>
                          <a:latin typeface="+mn-lt"/>
                          <a:ea typeface="+mn-ea"/>
                          <a:cs typeface="+mn-cs"/>
                        </a:rPr>
                        <a:t>元的薪资标准，每人开发时间为一个月，每月工作</a:t>
                      </a:r>
                      <a:r>
                        <a:rPr lang="en-US" altLang="zh-CN" sz="1100" kern="1200" dirty="0">
                          <a:solidFill>
                            <a:schemeClr val="dk1"/>
                          </a:solidFill>
                          <a:latin typeface="+mn-lt"/>
                          <a:ea typeface="+mn-ea"/>
                          <a:cs typeface="+mn-cs"/>
                        </a:rPr>
                        <a:t>20</a:t>
                      </a:r>
                      <a:r>
                        <a:rPr lang="zh-CN" altLang="en-US" sz="1100" kern="1200" dirty="0">
                          <a:solidFill>
                            <a:schemeClr val="dk1"/>
                          </a:solidFill>
                          <a:latin typeface="+mn-lt"/>
                          <a:ea typeface="+mn-ea"/>
                          <a:cs typeface="+mn-cs"/>
                        </a:rPr>
                        <a:t>天计算</a:t>
                      </a:r>
                      <a:r>
                        <a:rPr lang="en-US" altLang="zh-CN" sz="1100" kern="1200" dirty="0">
                          <a:solidFill>
                            <a:schemeClr val="dk1"/>
                          </a:solidFill>
                          <a:latin typeface="+mn-lt"/>
                          <a:ea typeface="+mn-ea"/>
                          <a:cs typeface="+mn-cs"/>
                        </a:rPr>
                        <a:t>)</a:t>
                      </a:r>
                      <a:endParaRPr lang="zh-CN" altLang="en-US" sz="110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100" kern="1200" dirty="0">
                          <a:solidFill>
                            <a:schemeClr val="dk1"/>
                          </a:solidFill>
                          <a:latin typeface="+mn-lt"/>
                          <a:ea typeface="+mn-ea"/>
                          <a:cs typeface="+mn-cs"/>
                        </a:rPr>
                        <a:t>68</a:t>
                      </a:r>
                      <a:r>
                        <a:rPr lang="zh-CN" altLang="en-US" sz="1100" kern="1200" dirty="0">
                          <a:solidFill>
                            <a:schemeClr val="dk1"/>
                          </a:solidFill>
                          <a:latin typeface="+mn-lt"/>
                          <a:ea typeface="+mn-ea"/>
                          <a:cs typeface="+mn-cs"/>
                        </a:rPr>
                        <a:t>（元</a:t>
                      </a:r>
                      <a:r>
                        <a:rPr lang="en-US" altLang="zh-CN" sz="1100" kern="1200" dirty="0">
                          <a:solidFill>
                            <a:schemeClr val="dk1"/>
                          </a:solidFill>
                          <a:latin typeface="+mn-lt"/>
                          <a:ea typeface="+mn-ea"/>
                          <a:cs typeface="+mn-cs"/>
                        </a:rPr>
                        <a:t>/</a:t>
                      </a:r>
                      <a:r>
                        <a:rPr lang="zh-CN" altLang="en-US" sz="1100" kern="1200" dirty="0">
                          <a:solidFill>
                            <a:schemeClr val="dk1"/>
                          </a:solidFill>
                          <a:latin typeface="+mn-lt"/>
                          <a:ea typeface="+mn-ea"/>
                          <a:cs typeface="+mn-cs"/>
                        </a:rPr>
                        <a:t>时）*</a:t>
                      </a:r>
                      <a:r>
                        <a:rPr lang="en-US" altLang="zh-CN" sz="1100" kern="1200" dirty="0">
                          <a:solidFill>
                            <a:schemeClr val="dk1"/>
                          </a:solidFill>
                          <a:latin typeface="+mn-lt"/>
                          <a:ea typeface="+mn-ea"/>
                          <a:cs typeface="+mn-cs"/>
                        </a:rPr>
                        <a:t>5</a:t>
                      </a:r>
                      <a:r>
                        <a:rPr lang="zh-CN" altLang="en-US" sz="1100" kern="1200" dirty="0">
                          <a:solidFill>
                            <a:schemeClr val="dk1"/>
                          </a:solidFill>
                          <a:latin typeface="+mn-lt"/>
                          <a:ea typeface="+mn-ea"/>
                          <a:cs typeface="+mn-cs"/>
                        </a:rPr>
                        <a:t>（天</a:t>
                      </a:r>
                      <a:r>
                        <a:rPr lang="en-US" altLang="zh-CN" sz="1100" kern="1200" dirty="0">
                          <a:solidFill>
                            <a:schemeClr val="dk1"/>
                          </a:solidFill>
                          <a:latin typeface="+mn-lt"/>
                          <a:ea typeface="+mn-ea"/>
                          <a:cs typeface="+mn-cs"/>
                        </a:rPr>
                        <a:t>/</a:t>
                      </a:r>
                      <a:r>
                        <a:rPr lang="zh-CN" altLang="en-US" sz="1100" kern="1200" dirty="0">
                          <a:solidFill>
                            <a:schemeClr val="dk1"/>
                          </a:solidFill>
                          <a:latin typeface="+mn-lt"/>
                          <a:ea typeface="+mn-ea"/>
                          <a:cs typeface="+mn-cs"/>
                        </a:rPr>
                        <a:t>周）*</a:t>
                      </a:r>
                      <a:r>
                        <a:rPr lang="en-US" altLang="zh-CN" sz="1100" kern="1200" dirty="0">
                          <a:solidFill>
                            <a:schemeClr val="dk1"/>
                          </a:solidFill>
                          <a:latin typeface="+mn-lt"/>
                          <a:ea typeface="+mn-ea"/>
                          <a:cs typeface="+mn-cs"/>
                        </a:rPr>
                        <a:t>4</a:t>
                      </a:r>
                      <a:r>
                        <a:rPr lang="zh-CN" altLang="en-US" sz="1100" kern="1200" dirty="0">
                          <a:solidFill>
                            <a:schemeClr val="dk1"/>
                          </a:solidFill>
                          <a:latin typeface="+mn-lt"/>
                          <a:ea typeface="+mn-ea"/>
                          <a:cs typeface="+mn-cs"/>
                        </a:rPr>
                        <a:t>（周</a:t>
                      </a:r>
                      <a:r>
                        <a:rPr lang="en-US" altLang="zh-CN" sz="1100" kern="1200" dirty="0">
                          <a:solidFill>
                            <a:schemeClr val="dk1"/>
                          </a:solidFill>
                          <a:latin typeface="+mn-lt"/>
                          <a:ea typeface="+mn-ea"/>
                          <a:cs typeface="+mn-cs"/>
                        </a:rPr>
                        <a:t>/</a:t>
                      </a:r>
                      <a:r>
                        <a:rPr lang="zh-CN" altLang="en-US" sz="1100" kern="1200" dirty="0">
                          <a:solidFill>
                            <a:schemeClr val="dk1"/>
                          </a:solidFill>
                          <a:latin typeface="+mn-lt"/>
                          <a:ea typeface="+mn-ea"/>
                          <a:cs typeface="+mn-cs"/>
                        </a:rPr>
                        <a:t>月）*</a:t>
                      </a:r>
                      <a:r>
                        <a:rPr lang="en-US" altLang="zh-CN" sz="1100" kern="1200" dirty="0">
                          <a:solidFill>
                            <a:schemeClr val="dk1"/>
                          </a:solidFill>
                          <a:latin typeface="+mn-lt"/>
                          <a:ea typeface="+mn-ea"/>
                          <a:cs typeface="+mn-cs"/>
                        </a:rPr>
                        <a:t>8</a:t>
                      </a:r>
                      <a:r>
                        <a:rPr lang="zh-CN" altLang="en-US" sz="1100" kern="1200" dirty="0">
                          <a:solidFill>
                            <a:schemeClr val="dk1"/>
                          </a:solidFill>
                          <a:latin typeface="+mn-lt"/>
                          <a:ea typeface="+mn-ea"/>
                          <a:cs typeface="+mn-cs"/>
                        </a:rPr>
                        <a:t>（小时</a:t>
                      </a:r>
                      <a:r>
                        <a:rPr lang="en-US" altLang="zh-CN" sz="1100" kern="1200" dirty="0">
                          <a:solidFill>
                            <a:schemeClr val="dk1"/>
                          </a:solidFill>
                          <a:latin typeface="+mn-lt"/>
                          <a:ea typeface="+mn-ea"/>
                          <a:cs typeface="+mn-cs"/>
                        </a:rPr>
                        <a:t>/</a:t>
                      </a:r>
                      <a:r>
                        <a:rPr lang="zh-CN" altLang="en-US" sz="1100" kern="1200" dirty="0">
                          <a:solidFill>
                            <a:schemeClr val="dk1"/>
                          </a:solidFill>
                          <a:latin typeface="+mn-lt"/>
                          <a:ea typeface="+mn-ea"/>
                          <a:cs typeface="+mn-cs"/>
                        </a:rPr>
                        <a:t>天）*</a:t>
                      </a:r>
                      <a:r>
                        <a:rPr lang="en-US" altLang="zh-CN" sz="1100" kern="1200" dirty="0">
                          <a:solidFill>
                            <a:schemeClr val="dk1"/>
                          </a:solidFill>
                          <a:latin typeface="+mn-lt"/>
                          <a:ea typeface="+mn-ea"/>
                          <a:cs typeface="+mn-cs"/>
                        </a:rPr>
                        <a:t>3</a:t>
                      </a:r>
                      <a:r>
                        <a:rPr lang="zh-CN" altLang="en-US" sz="1100" kern="1200" dirty="0">
                          <a:solidFill>
                            <a:schemeClr val="dk1"/>
                          </a:solidFill>
                          <a:latin typeface="+mn-lt"/>
                          <a:ea typeface="+mn-ea"/>
                          <a:cs typeface="+mn-cs"/>
                        </a:rPr>
                        <a:t>人</a:t>
                      </a:r>
                      <a:r>
                        <a:rPr lang="en-US" altLang="zh-CN" sz="1100" kern="1200" dirty="0">
                          <a:solidFill>
                            <a:schemeClr val="dk1"/>
                          </a:solidFill>
                          <a:latin typeface="+mn-lt"/>
                          <a:ea typeface="+mn-ea"/>
                          <a:cs typeface="+mn-cs"/>
                        </a:rPr>
                        <a:t>=32640</a:t>
                      </a:r>
                      <a:r>
                        <a:rPr lang="zh-CN" altLang="en-US" sz="1100" kern="1200" dirty="0">
                          <a:solidFill>
                            <a:schemeClr val="dk1"/>
                          </a:solidFill>
                          <a:latin typeface="+mn-lt"/>
                          <a:ea typeface="+mn-ea"/>
                          <a:cs typeface="+mn-cs"/>
                        </a:rPr>
                        <a:t>元</a:t>
                      </a:r>
                    </a:p>
                  </a:txBody>
                  <a:tcPr/>
                </a:tc>
                <a:tc>
                  <a:txBody>
                    <a:bodyPr/>
                    <a:lstStyle/>
                    <a:p>
                      <a:r>
                        <a:rPr lang="zh-CN" altLang="en-US" sz="1100" dirty="0"/>
                        <a:t>共</a:t>
                      </a:r>
                      <a:r>
                        <a:rPr lang="en-US" altLang="zh-CN" sz="1100" dirty="0"/>
                        <a:t>32640</a:t>
                      </a:r>
                      <a:r>
                        <a:rPr lang="zh-CN" altLang="en-US" sz="1100" dirty="0"/>
                        <a:t>元</a:t>
                      </a:r>
                    </a:p>
                  </a:txBody>
                  <a:tcPr/>
                </a:tc>
                <a:extLst>
                  <a:ext uri="{0D108BD9-81ED-4DB2-BD59-A6C34878D82A}">
                    <a16:rowId xmlns:a16="http://schemas.microsoft.com/office/drawing/2014/main" val="10001"/>
                  </a:ext>
                </a:extLst>
              </a:tr>
              <a:tr h="312230">
                <a:tc gridSpan="2">
                  <a:txBody>
                    <a:bodyPr/>
                    <a:lstStyle/>
                    <a:p>
                      <a:r>
                        <a:rPr lang="zh-CN" altLang="en-US" sz="1100" dirty="0"/>
                        <a:t>团队建设费</a:t>
                      </a:r>
                    </a:p>
                  </a:txBody>
                  <a:tcPr/>
                </a:tc>
                <a:tc hMerge="1">
                  <a:txBody>
                    <a:bodyPr/>
                    <a:lstStyle/>
                    <a:p>
                      <a:endParaRPr lang="zh-CN"/>
                    </a:p>
                  </a:txBody>
                  <a:tcPr/>
                </a:tc>
                <a:tc gridSpan="2">
                  <a:txBody>
                    <a:bodyPr/>
                    <a:lstStyle/>
                    <a:p>
                      <a:r>
                        <a:rPr lang="en-US" altLang="zh-CN" sz="1100" dirty="0"/>
                        <a:t>1000</a:t>
                      </a:r>
                      <a:r>
                        <a:rPr lang="zh-CN" altLang="en-US" sz="1100" dirty="0"/>
                        <a:t>元</a:t>
                      </a:r>
                    </a:p>
                  </a:txBody>
                  <a:tcPr/>
                </a:tc>
                <a:tc hMerge="1">
                  <a:txBody>
                    <a:bodyPr/>
                    <a:lstStyle/>
                    <a:p>
                      <a:endParaRPr lang="zh-CN"/>
                    </a:p>
                  </a:txBody>
                  <a:tcPr/>
                </a:tc>
                <a:extLst>
                  <a:ext uri="{0D108BD9-81ED-4DB2-BD59-A6C34878D82A}">
                    <a16:rowId xmlns:a16="http://schemas.microsoft.com/office/drawing/2014/main" val="10010"/>
                  </a:ext>
                </a:extLst>
              </a:tr>
              <a:tr h="347302">
                <a:tc rowSpan="7">
                  <a:txBody>
                    <a:bodyPr/>
                    <a:lstStyle/>
                    <a:p>
                      <a:r>
                        <a:rPr lang="zh-CN" altLang="en-US" sz="1100" dirty="0"/>
                        <a:t>资料费</a:t>
                      </a:r>
                    </a:p>
                  </a:txBody>
                  <a:tcPr/>
                </a:tc>
                <a:tc rowSpan="2">
                  <a:txBody>
                    <a:bodyPr/>
                    <a:lstStyle/>
                    <a:p>
                      <a:r>
                        <a:rPr lang="en-US" altLang="zh-CN" sz="1100" dirty="0"/>
                        <a:t>《</a:t>
                      </a:r>
                      <a:r>
                        <a:rPr lang="zh-CN" altLang="en-US" sz="1100" dirty="0"/>
                        <a:t>你不知道的</a:t>
                      </a:r>
                      <a:r>
                        <a:rPr lang="en-US" altLang="zh-CN" sz="1100" dirty="0"/>
                        <a:t>JavaScript》</a:t>
                      </a:r>
                      <a:endParaRPr lang="zh-CN" altLang="en-US" sz="1100" dirty="0"/>
                    </a:p>
                  </a:txBody>
                  <a:tcPr/>
                </a:tc>
                <a:tc>
                  <a:txBody>
                    <a:bodyPr/>
                    <a:lstStyle/>
                    <a:p>
                      <a:r>
                        <a:rPr lang="en-US" altLang="zh-CN" sz="1100" dirty="0"/>
                        <a:t>139</a:t>
                      </a:r>
                      <a:endParaRPr lang="zh-CN" altLang="en-US" sz="1100" dirty="0"/>
                    </a:p>
                  </a:txBody>
                  <a:tcPr/>
                </a:tc>
                <a:tc rowSpan="7">
                  <a:txBody>
                    <a:bodyPr/>
                    <a:lstStyle/>
                    <a:p>
                      <a:r>
                        <a:rPr lang="zh-CN" altLang="en-US" sz="1100" dirty="0"/>
                        <a:t>共</a:t>
                      </a:r>
                      <a:r>
                        <a:rPr lang="en-US" altLang="zh-CN" sz="1100" dirty="0"/>
                        <a:t>337.1</a:t>
                      </a:r>
                      <a:endParaRPr lang="zh-CN" altLang="en-US" sz="1100" dirty="0"/>
                    </a:p>
                  </a:txBody>
                  <a:tcPr/>
                </a:tc>
                <a:extLst>
                  <a:ext uri="{0D108BD9-81ED-4DB2-BD59-A6C34878D82A}">
                    <a16:rowId xmlns:a16="http://schemas.microsoft.com/office/drawing/2014/main" val="10011"/>
                  </a:ext>
                </a:extLst>
              </a:tr>
              <a:tr h="166959">
                <a:tc vMerge="1">
                  <a:txBody>
                    <a:bodyPr/>
                    <a:lstStyle/>
                    <a:p>
                      <a:endParaRPr lang="zh-CN"/>
                    </a:p>
                  </a:txBody>
                  <a:tcPr/>
                </a:tc>
                <a:tc vMerge="1">
                  <a:txBody>
                    <a:bodyPr/>
                    <a:lstStyle/>
                    <a:p>
                      <a:endParaRPr lang="zh-CN"/>
                    </a:p>
                  </a:txBody>
                  <a:tcPr/>
                </a:tc>
                <a:tc rowSpan="3">
                  <a:txBody>
                    <a:bodyPr/>
                    <a:lstStyle/>
                    <a:p>
                      <a:r>
                        <a:rPr lang="en-US" altLang="zh-CN" sz="1100" dirty="0"/>
                        <a:t>39.5</a:t>
                      </a:r>
                      <a:r>
                        <a:rPr lang="zh-CN" altLang="en-US" sz="1100" dirty="0"/>
                        <a:t>*</a:t>
                      </a:r>
                      <a:r>
                        <a:rPr lang="en-US" altLang="zh-CN" sz="1100" dirty="0"/>
                        <a:t>3</a:t>
                      </a:r>
                      <a:endParaRPr lang="zh-CN" altLang="en-US" sz="1100" dirty="0"/>
                    </a:p>
                  </a:txBody>
                  <a:tcPr/>
                </a:tc>
                <a:tc vMerge="1">
                  <a:txBody>
                    <a:bodyPr/>
                    <a:lstStyle/>
                    <a:p>
                      <a:endParaRPr lang="zh-CN"/>
                    </a:p>
                  </a:txBody>
                  <a:tcPr/>
                </a:tc>
                <a:extLst>
                  <a:ext uri="{0D108BD9-81ED-4DB2-BD59-A6C34878D82A}">
                    <a16:rowId xmlns:a16="http://schemas.microsoft.com/office/drawing/2014/main" val="10012"/>
                  </a:ext>
                </a:extLst>
              </a:tr>
              <a:tr h="312230">
                <a:tc vMerge="1">
                  <a:txBody>
                    <a:bodyPr/>
                    <a:lstStyle/>
                    <a:p>
                      <a:endParaRPr lang="zh-CN"/>
                    </a:p>
                  </a:txBody>
                  <a:tcPr/>
                </a:tc>
                <a:tc>
                  <a:txBody>
                    <a:bodyPr/>
                    <a:lstStyle/>
                    <a:p>
                      <a:r>
                        <a:rPr lang="en-US" altLang="zh-CN" sz="1100" dirty="0"/>
                        <a:t>《</a:t>
                      </a:r>
                      <a:r>
                        <a:rPr lang="zh-CN" altLang="en-US" sz="1100" dirty="0"/>
                        <a:t>软件工程导论</a:t>
                      </a:r>
                      <a:r>
                        <a:rPr lang="en-US" altLang="zh-CN" sz="1100" dirty="0"/>
                        <a:t>》</a:t>
                      </a:r>
                      <a:endParaRPr lang="zh-CN" altLang="en-US" sz="1100" dirty="0"/>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13"/>
                  </a:ext>
                </a:extLst>
              </a:tr>
              <a:tr h="85710">
                <a:tc vMerge="1">
                  <a:txBody>
                    <a:bodyPr/>
                    <a:lstStyle/>
                    <a:p>
                      <a:endParaRPr lang="zh-CN"/>
                    </a:p>
                  </a:txBody>
                  <a:tcPr/>
                </a:tc>
                <a:tc rowSpan="2">
                  <a:txBody>
                    <a:bodyPr/>
                    <a:lstStyle/>
                    <a:p>
                      <a:r>
                        <a:rPr lang="en-US" altLang="zh-CN" sz="1100" dirty="0"/>
                        <a:t>《21</a:t>
                      </a:r>
                      <a:r>
                        <a:rPr lang="zh-CN" altLang="en-US" sz="1100" dirty="0"/>
                        <a:t>天精通微信小程序开发</a:t>
                      </a:r>
                      <a:r>
                        <a:rPr lang="en-US" altLang="zh-CN" sz="1100" dirty="0"/>
                        <a:t>》</a:t>
                      </a:r>
                      <a:endParaRPr lang="zh-CN" altLang="en-US" sz="1100" dirty="0"/>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14"/>
                  </a:ext>
                </a:extLst>
              </a:tr>
              <a:tr h="428551">
                <a:tc vMerge="1">
                  <a:txBody>
                    <a:bodyPr/>
                    <a:lstStyle/>
                    <a:p>
                      <a:endParaRPr lang="zh-CN"/>
                    </a:p>
                  </a:txBody>
                  <a:tcPr/>
                </a:tc>
                <a:tc vMerge="1">
                  <a:txBody>
                    <a:bodyPr/>
                    <a:lstStyle/>
                    <a:p>
                      <a:endParaRPr lang="zh-CN"/>
                    </a:p>
                  </a:txBody>
                  <a:tcPr/>
                </a:tc>
                <a:tc rowSpan="2">
                  <a:txBody>
                    <a:bodyPr/>
                    <a:lstStyle/>
                    <a:p>
                      <a:r>
                        <a:rPr lang="en-US" altLang="zh-CN" sz="1100" dirty="0"/>
                        <a:t>35.8</a:t>
                      </a:r>
                      <a:endParaRPr lang="zh-CN" altLang="en-US" sz="1100" dirty="0"/>
                    </a:p>
                  </a:txBody>
                  <a:tcPr/>
                </a:tc>
                <a:tc vMerge="1">
                  <a:txBody>
                    <a:bodyPr/>
                    <a:lstStyle/>
                    <a:p>
                      <a:endParaRPr lang="zh-CN"/>
                    </a:p>
                  </a:txBody>
                  <a:tcPr/>
                </a:tc>
                <a:extLst>
                  <a:ext uri="{0D108BD9-81ED-4DB2-BD59-A6C34878D82A}">
                    <a16:rowId xmlns:a16="http://schemas.microsoft.com/office/drawing/2014/main" val="10015"/>
                  </a:ext>
                </a:extLst>
              </a:tr>
              <a:tr h="85710">
                <a:tc vMerge="1">
                  <a:txBody>
                    <a:bodyPr/>
                    <a:lstStyle/>
                    <a:p>
                      <a:endParaRPr lang="zh-CN"/>
                    </a:p>
                  </a:txBody>
                  <a:tcPr/>
                </a:tc>
                <a:tc rowSpan="2">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100" dirty="0"/>
                        <a:t>《</a:t>
                      </a:r>
                      <a:r>
                        <a:rPr lang="zh-CN" altLang="en-US" sz="1100" dirty="0"/>
                        <a:t>从零开始学微信小程序开发</a:t>
                      </a:r>
                      <a:r>
                        <a:rPr lang="en-US" altLang="zh-CN" sz="1100" dirty="0"/>
                        <a:t>》</a:t>
                      </a:r>
                      <a:endParaRPr lang="zh-CN" altLang="en-US" sz="1100" dirty="0"/>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16"/>
                  </a:ext>
                </a:extLst>
              </a:tr>
              <a:tr h="428551">
                <a:tc vMerge="1">
                  <a:txBody>
                    <a:bodyPr/>
                    <a:lstStyle/>
                    <a:p>
                      <a:endParaRPr lang="zh-CN"/>
                    </a:p>
                  </a:txBody>
                  <a:tcPr/>
                </a:tc>
                <a:tc vMerge="1">
                  <a:txBody>
                    <a:bodyPr/>
                    <a:lstStyle/>
                    <a:p>
                      <a:endParaRPr lang="zh-CN"/>
                    </a:p>
                  </a:txBody>
                  <a:tcPr/>
                </a:tc>
                <a:tc>
                  <a:txBody>
                    <a:bodyPr/>
                    <a:lstStyle/>
                    <a:p>
                      <a:r>
                        <a:rPr lang="en-US" altLang="zh-CN" sz="1100" dirty="0"/>
                        <a:t>43.8</a:t>
                      </a:r>
                      <a:endParaRPr lang="zh-CN" altLang="en-US" sz="1100" dirty="0"/>
                    </a:p>
                  </a:txBody>
                  <a:tcPr/>
                </a:tc>
                <a:tc vMerge="1">
                  <a:txBody>
                    <a:bodyPr/>
                    <a:lstStyle/>
                    <a:p>
                      <a:endParaRPr lang="zh-CN"/>
                    </a:p>
                  </a:txBody>
                  <a:tcPr/>
                </a:tc>
                <a:extLst>
                  <a:ext uri="{0D108BD9-81ED-4DB2-BD59-A6C34878D82A}">
                    <a16:rowId xmlns:a16="http://schemas.microsoft.com/office/drawing/2014/main" val="10017"/>
                  </a:ext>
                </a:extLst>
              </a:tr>
              <a:tr h="440795">
                <a:tc gridSpan="2">
                  <a:txBody>
                    <a:bodyPr/>
                    <a:lstStyle/>
                    <a:p>
                      <a:r>
                        <a:rPr lang="zh-CN" altLang="en-US" dirty="0"/>
                        <a:t>总计</a:t>
                      </a:r>
                      <a:r>
                        <a:rPr lang="en-US" altLang="zh-CN" dirty="0"/>
                        <a:t>3</a:t>
                      </a:r>
                      <a:r>
                        <a:rPr lang="zh-CN" altLang="en-US" dirty="0"/>
                        <a:t>项</a:t>
                      </a:r>
                    </a:p>
                  </a:txBody>
                  <a:tcPr/>
                </a:tc>
                <a:tc hMerge="1">
                  <a:txBody>
                    <a:bodyPr/>
                    <a:lstStyle/>
                    <a:p>
                      <a:endParaRPr lang="zh-CN"/>
                    </a:p>
                  </a:txBody>
                  <a:tcPr/>
                </a:tc>
                <a:tc gridSpan="2">
                  <a:txBody>
                    <a:bodyPr/>
                    <a:lstStyle/>
                    <a:p>
                      <a:r>
                        <a:rPr lang="zh-CN" altLang="en-US" dirty="0"/>
                        <a:t>共</a:t>
                      </a:r>
                      <a:r>
                        <a:rPr lang="en-US" altLang="zh-CN" dirty="0"/>
                        <a:t>33977.1</a:t>
                      </a:r>
                      <a:r>
                        <a:rPr lang="zh-CN" altLang="en-US" dirty="0"/>
                        <a:t>元</a:t>
                      </a:r>
                    </a:p>
                  </a:txBody>
                  <a:tcPr/>
                </a:tc>
                <a:tc hMerge="1">
                  <a:txBody>
                    <a:bodyPr/>
                    <a:lstStyle/>
                    <a:p>
                      <a:endParaRPr lang="zh-CN"/>
                    </a:p>
                  </a:txBody>
                  <a:tcPr/>
                </a:tc>
                <a:extLst>
                  <a:ext uri="{0D108BD9-81ED-4DB2-BD59-A6C34878D82A}">
                    <a16:rowId xmlns:a16="http://schemas.microsoft.com/office/drawing/2014/main" val="10018"/>
                  </a:ext>
                </a:extLst>
              </a:tr>
            </a:tbl>
          </a:graphicData>
        </a:graphic>
      </p:graphicFrame>
    </p:spTree>
    <p:extLst>
      <p:ext uri="{BB962C8B-B14F-4D97-AF65-F5344CB8AC3E}">
        <p14:creationId xmlns:p14="http://schemas.microsoft.com/office/powerpoint/2010/main" val="2998238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4C5BFF-1766-4116-B8E8-6B851CD49AAB}"/>
              </a:ext>
            </a:extLst>
          </p:cNvPr>
          <p:cNvSpPr>
            <a:spLocks noGrp="1"/>
          </p:cNvSpPr>
          <p:nvPr>
            <p:ph type="ctrTitle"/>
          </p:nvPr>
        </p:nvSpPr>
        <p:spPr/>
        <p:txBody>
          <a:bodyPr/>
          <a:lstStyle/>
          <a:p>
            <a:endParaRPr lang="zh-CN" altLang="en-US" dirty="0"/>
          </a:p>
        </p:txBody>
      </p:sp>
      <p:sp>
        <p:nvSpPr>
          <p:cNvPr id="3" name="副标题 2">
            <a:extLst>
              <a:ext uri="{FF2B5EF4-FFF2-40B4-BE49-F238E27FC236}">
                <a16:creationId xmlns:a16="http://schemas.microsoft.com/office/drawing/2014/main" id="{E223AC57-192B-46CA-9A71-2C4FDE10F484}"/>
              </a:ext>
            </a:extLst>
          </p:cNvPr>
          <p:cNvSpPr>
            <a:spLocks noGrp="1"/>
          </p:cNvSpPr>
          <p:nvPr>
            <p:ph type="subTitle" idx="1"/>
          </p:nvPr>
        </p:nvSpPr>
        <p:spPr/>
        <p:txBody>
          <a:bodyPr/>
          <a:lstStyle/>
          <a:p>
            <a:endParaRPr lang="zh-CN" altLang="en-US"/>
          </a:p>
        </p:txBody>
      </p:sp>
      <p:graphicFrame>
        <p:nvGraphicFramePr>
          <p:cNvPr id="4" name="表格 3">
            <a:extLst>
              <a:ext uri="{FF2B5EF4-FFF2-40B4-BE49-F238E27FC236}">
                <a16:creationId xmlns:a16="http://schemas.microsoft.com/office/drawing/2014/main" id="{38E311D4-4B79-478D-8500-FA909621CF55}"/>
              </a:ext>
            </a:extLst>
          </p:cNvPr>
          <p:cNvGraphicFramePr>
            <a:graphicFrameLocks noGrp="1"/>
          </p:cNvGraphicFramePr>
          <p:nvPr>
            <p:extLst>
              <p:ext uri="{D42A27DB-BD31-4B8C-83A1-F6EECF244321}">
                <p14:modId xmlns:p14="http://schemas.microsoft.com/office/powerpoint/2010/main" val="3733069211"/>
              </p:ext>
            </p:extLst>
          </p:nvPr>
        </p:nvGraphicFramePr>
        <p:xfrm>
          <a:off x="990633" y="0"/>
          <a:ext cx="7162733" cy="5168177"/>
        </p:xfrm>
        <a:graphic>
          <a:graphicData uri="http://schemas.openxmlformats.org/drawingml/2006/table">
            <a:tbl>
              <a:tblPr firstRow="1" bandRow="1">
                <a:tableStyleId>{5C22544A-7EE6-4342-B048-85BDC9FD1C3A}</a:tableStyleId>
              </a:tblPr>
              <a:tblGrid>
                <a:gridCol w="1650586">
                  <a:extLst>
                    <a:ext uri="{9D8B030D-6E8A-4147-A177-3AD203B41FA5}">
                      <a16:colId xmlns:a16="http://schemas.microsoft.com/office/drawing/2014/main" val="20000"/>
                    </a:ext>
                  </a:extLst>
                </a:gridCol>
                <a:gridCol w="181282">
                  <a:extLst>
                    <a:ext uri="{9D8B030D-6E8A-4147-A177-3AD203B41FA5}">
                      <a16:colId xmlns:a16="http://schemas.microsoft.com/office/drawing/2014/main" val="20001"/>
                    </a:ext>
                  </a:extLst>
                </a:gridCol>
                <a:gridCol w="181282">
                  <a:extLst>
                    <a:ext uri="{9D8B030D-6E8A-4147-A177-3AD203B41FA5}">
                      <a16:colId xmlns:a16="http://schemas.microsoft.com/office/drawing/2014/main" val="20002"/>
                    </a:ext>
                  </a:extLst>
                </a:gridCol>
                <a:gridCol w="181282">
                  <a:extLst>
                    <a:ext uri="{9D8B030D-6E8A-4147-A177-3AD203B41FA5}">
                      <a16:colId xmlns:a16="http://schemas.microsoft.com/office/drawing/2014/main" val="20003"/>
                    </a:ext>
                  </a:extLst>
                </a:gridCol>
                <a:gridCol w="1645070">
                  <a:extLst>
                    <a:ext uri="{9D8B030D-6E8A-4147-A177-3AD203B41FA5}">
                      <a16:colId xmlns:a16="http://schemas.microsoft.com/office/drawing/2014/main" val="20004"/>
                    </a:ext>
                  </a:extLst>
                </a:gridCol>
                <a:gridCol w="3323231">
                  <a:extLst>
                    <a:ext uri="{9D8B030D-6E8A-4147-A177-3AD203B41FA5}">
                      <a16:colId xmlns:a16="http://schemas.microsoft.com/office/drawing/2014/main" val="20005"/>
                    </a:ext>
                  </a:extLst>
                </a:gridCol>
              </a:tblGrid>
              <a:tr h="398821">
                <a:tc gridSpan="5">
                  <a:txBody>
                    <a:bodyPr/>
                    <a:lstStyle/>
                    <a:p>
                      <a:r>
                        <a:rPr lang="zh-CN" altLang="en-US" dirty="0"/>
                        <a:t>资源</a:t>
                      </a:r>
                    </a:p>
                  </a:txBody>
                  <a:tcPr>
                    <a:solidFill>
                      <a:schemeClr val="accent1">
                        <a:lumMod val="75000"/>
                      </a:schemeClr>
                    </a:solidFill>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r>
                        <a:rPr lang="zh-CN" altLang="en-US" dirty="0"/>
                        <a:t>金额（元）</a:t>
                      </a:r>
                    </a:p>
                  </a:txBody>
                  <a:tcPr>
                    <a:solidFill>
                      <a:schemeClr val="accent1">
                        <a:lumMod val="75000"/>
                      </a:schemeClr>
                    </a:solidFill>
                  </a:tcPr>
                </a:tc>
                <a:extLst>
                  <a:ext uri="{0D108BD9-81ED-4DB2-BD59-A6C34878D82A}">
                    <a16:rowId xmlns:a16="http://schemas.microsoft.com/office/drawing/2014/main" val="10000"/>
                  </a:ext>
                </a:extLst>
              </a:tr>
              <a:tr h="465291">
                <a:tc rowSpan="2">
                  <a:txBody>
                    <a:bodyPr/>
                    <a:lstStyle/>
                    <a:p>
                      <a:r>
                        <a:rPr lang="zh-CN" altLang="en-US" sz="1100" dirty="0"/>
                        <a:t>个人所需</a:t>
                      </a:r>
                      <a:r>
                        <a:rPr lang="en-US" altLang="zh-CN" sz="1100" dirty="0"/>
                        <a:t>pc</a:t>
                      </a:r>
                      <a:r>
                        <a:rPr lang="zh-CN" altLang="en-US" sz="1100" dirty="0"/>
                        <a:t>机</a:t>
                      </a:r>
                      <a:r>
                        <a:rPr lang="en-US" altLang="zh-CN" sz="1100" dirty="0"/>
                        <a:t>4</a:t>
                      </a:r>
                      <a:r>
                        <a:rPr lang="zh-CN" altLang="en-US" sz="1100" dirty="0"/>
                        <a:t>台</a:t>
                      </a:r>
                    </a:p>
                  </a:txBody>
                  <a:tcPr/>
                </a:tc>
                <a:tc gridSpan="4">
                  <a:txBody>
                    <a:bodyPr/>
                    <a:lstStyle/>
                    <a:p>
                      <a:r>
                        <a:rPr lang="en-US" altLang="zh-CN" sz="1100" dirty="0"/>
                        <a:t>3</a:t>
                      </a:r>
                      <a:r>
                        <a:rPr lang="zh-CN" altLang="en-US" sz="1100" dirty="0"/>
                        <a:t>台笔记本，支持系统：</a:t>
                      </a:r>
                      <a:r>
                        <a:rPr lang="en-US" altLang="zh-CN" sz="1100" dirty="0"/>
                        <a:t>windows</a:t>
                      </a:r>
                      <a:r>
                        <a:rPr lang="zh-CN" altLang="en-US" sz="1100" dirty="0"/>
                        <a:t>、</a:t>
                      </a:r>
                      <a:r>
                        <a:rPr lang="en-US" altLang="zh-CN" sz="1100" dirty="0" err="1"/>
                        <a:t>linux</a:t>
                      </a:r>
                      <a:endParaRPr lang="zh-CN" altLang="en-US" sz="1100" dirty="0"/>
                    </a:p>
                  </a:txBody>
                  <a:tcPr/>
                </a:tc>
                <a:tc hMerge="1">
                  <a:txBody>
                    <a:bodyPr/>
                    <a:lstStyle/>
                    <a:p>
                      <a:endParaRPr lang="zh-CN"/>
                    </a:p>
                  </a:txBody>
                  <a:tcPr/>
                </a:tc>
                <a:tc hMerge="1">
                  <a:txBody>
                    <a:bodyPr/>
                    <a:lstStyle/>
                    <a:p>
                      <a:endParaRPr lang="zh-CN"/>
                    </a:p>
                  </a:txBody>
                  <a:tcPr/>
                </a:tc>
                <a:tc hMerge="1">
                  <a:txBody>
                    <a:bodyPr/>
                    <a:lstStyle/>
                    <a:p>
                      <a:endParaRPr lang="zh-CN"/>
                    </a:p>
                  </a:txBody>
                  <a:tcPr/>
                </a:tc>
                <a:tc rowSpan="2">
                  <a:txBody>
                    <a:bodyPr/>
                    <a:lstStyle/>
                    <a:p>
                      <a:r>
                        <a:rPr lang="en-US" altLang="zh-CN" sz="1100" dirty="0"/>
                        <a:t>0</a:t>
                      </a:r>
                      <a:endParaRPr lang="zh-CN" altLang="en-US" sz="1100" dirty="0"/>
                    </a:p>
                  </a:txBody>
                  <a:tcPr/>
                </a:tc>
                <a:extLst>
                  <a:ext uri="{0D108BD9-81ED-4DB2-BD59-A6C34878D82A}">
                    <a16:rowId xmlns:a16="http://schemas.microsoft.com/office/drawing/2014/main" val="10001"/>
                  </a:ext>
                </a:extLst>
              </a:tr>
              <a:tr h="402080">
                <a:tc vMerge="1">
                  <a:txBody>
                    <a:bodyPr/>
                    <a:lstStyle/>
                    <a:p>
                      <a:endParaRPr lang="zh-CN"/>
                    </a:p>
                  </a:txBody>
                  <a:tcPr/>
                </a:tc>
                <a:tc gridSpan="4">
                  <a:txBody>
                    <a:bodyPr/>
                    <a:lstStyle/>
                    <a:p>
                      <a:r>
                        <a:rPr lang="en-US" altLang="zh-CN" sz="1100" dirty="0"/>
                        <a:t>1</a:t>
                      </a:r>
                      <a:r>
                        <a:rPr lang="zh-CN" altLang="en-US" sz="1100" dirty="0"/>
                        <a:t>台</a:t>
                      </a:r>
                      <a:r>
                        <a:rPr lang="en-US" altLang="zh-CN" sz="1100" dirty="0"/>
                        <a:t>mac</a:t>
                      </a:r>
                      <a:r>
                        <a:rPr lang="zh-CN" altLang="en-US" sz="1100" dirty="0"/>
                        <a:t>，支持系统：</a:t>
                      </a:r>
                      <a:r>
                        <a:rPr lang="en-US" altLang="zh-CN" sz="1100" dirty="0" err="1"/>
                        <a:t>ios</a:t>
                      </a:r>
                      <a:endParaRPr lang="zh-CN" altLang="en-US" sz="1100" dirty="0"/>
                    </a:p>
                  </a:txBody>
                  <a:tcPr/>
                </a:tc>
                <a:tc hMerge="1">
                  <a:txBody>
                    <a:bodyPr/>
                    <a:lstStyle/>
                    <a:p>
                      <a:endParaRPr lang="zh-CN"/>
                    </a:p>
                  </a:txBody>
                  <a:tcPr/>
                </a:tc>
                <a:tc hMerge="1">
                  <a:txBody>
                    <a:bodyPr/>
                    <a:lstStyle/>
                    <a:p>
                      <a:endParaRPr lang="zh-CN"/>
                    </a:p>
                  </a:txBody>
                  <a:tcPr/>
                </a:tc>
                <a:tc hMerge="1">
                  <a:txBody>
                    <a:bodyPr/>
                    <a:lstStyle/>
                    <a:p>
                      <a:endParaRPr lang="zh-CN"/>
                    </a:p>
                  </a:txBody>
                  <a:tcPr/>
                </a:tc>
                <a:tc vMerge="1">
                  <a:txBody>
                    <a:bodyPr/>
                    <a:lstStyle/>
                    <a:p>
                      <a:endParaRPr lang="zh-CN"/>
                    </a:p>
                  </a:txBody>
                  <a:tcPr/>
                </a:tc>
                <a:extLst>
                  <a:ext uri="{0D108BD9-81ED-4DB2-BD59-A6C34878D82A}">
                    <a16:rowId xmlns:a16="http://schemas.microsoft.com/office/drawing/2014/main" val="10002"/>
                  </a:ext>
                </a:extLst>
              </a:tr>
              <a:tr h="465291">
                <a:tc rowSpan="2" gridSpan="3">
                  <a:txBody>
                    <a:bodyPr/>
                    <a:lstStyle/>
                    <a:p>
                      <a:r>
                        <a:rPr lang="zh-CN" altLang="en-US" sz="1100" dirty="0"/>
                        <a:t>项目所需测试用手机</a:t>
                      </a:r>
                      <a:r>
                        <a:rPr lang="en-US" altLang="zh-CN" sz="1100" dirty="0"/>
                        <a:t>3</a:t>
                      </a:r>
                      <a:r>
                        <a:rPr lang="zh-CN" altLang="en-US" sz="1100" dirty="0"/>
                        <a:t>台</a:t>
                      </a:r>
                    </a:p>
                  </a:txBody>
                  <a:tcPr/>
                </a:tc>
                <a:tc rowSpan="2" hMerge="1">
                  <a:txBody>
                    <a:bodyPr/>
                    <a:lstStyle/>
                    <a:p>
                      <a:endParaRPr lang="zh-CN"/>
                    </a:p>
                  </a:txBody>
                  <a:tcPr/>
                </a:tc>
                <a:tc rowSpan="2" hMerge="1">
                  <a:txBody>
                    <a:bodyPr/>
                    <a:lstStyle/>
                    <a:p>
                      <a:endParaRPr lang="zh-CN"/>
                    </a:p>
                  </a:txBody>
                  <a:tcPr/>
                </a:tc>
                <a:tc gridSpan="2">
                  <a:txBody>
                    <a:bodyPr/>
                    <a:lstStyle/>
                    <a:p>
                      <a:r>
                        <a:rPr lang="en-US" altLang="zh-CN" sz="1100" dirty="0"/>
                        <a:t>2</a:t>
                      </a:r>
                      <a:r>
                        <a:rPr lang="zh-CN" altLang="en-US" sz="1100" dirty="0"/>
                        <a:t>部手机，支持系统：</a:t>
                      </a:r>
                      <a:r>
                        <a:rPr lang="en-US" altLang="zh-CN" sz="1100" dirty="0"/>
                        <a:t>Android</a:t>
                      </a:r>
                      <a:endParaRPr lang="zh-CN" altLang="en-US" sz="1100" dirty="0"/>
                    </a:p>
                  </a:txBody>
                  <a:tcPr/>
                </a:tc>
                <a:tc hMerge="1">
                  <a:txBody>
                    <a:bodyPr/>
                    <a:lstStyle/>
                    <a:p>
                      <a:endParaRPr lang="zh-CN"/>
                    </a:p>
                  </a:txBody>
                  <a:tcPr/>
                </a:tc>
                <a:tc rowSpan="2">
                  <a:txBody>
                    <a:bodyPr/>
                    <a:lstStyle/>
                    <a:p>
                      <a:r>
                        <a:rPr lang="en-US" altLang="zh-CN" sz="1100" dirty="0"/>
                        <a:t>0</a:t>
                      </a:r>
                      <a:endParaRPr lang="zh-CN" altLang="en-US" sz="1100" dirty="0"/>
                    </a:p>
                  </a:txBody>
                  <a:tcPr/>
                </a:tc>
                <a:extLst>
                  <a:ext uri="{0D108BD9-81ED-4DB2-BD59-A6C34878D82A}">
                    <a16:rowId xmlns:a16="http://schemas.microsoft.com/office/drawing/2014/main" val="10003"/>
                  </a:ext>
                </a:extLst>
              </a:tr>
              <a:tr h="465291">
                <a:tc gridSpan="3" vMerge="1">
                  <a:txBody>
                    <a:bodyPr/>
                    <a:lstStyle/>
                    <a:p>
                      <a:endParaRPr lang="zh-CN"/>
                    </a:p>
                  </a:txBody>
                  <a:tcPr/>
                </a:tc>
                <a:tc hMerge="1" vMerge="1">
                  <a:txBody>
                    <a:bodyPr/>
                    <a:lstStyle/>
                    <a:p>
                      <a:endParaRPr lang="zh-CN"/>
                    </a:p>
                  </a:txBody>
                  <a:tcPr/>
                </a:tc>
                <a:tc hMerge="1" vMerge="1">
                  <a:txBody>
                    <a:bodyPr/>
                    <a:lstStyle/>
                    <a:p>
                      <a:endParaRPr lang="zh-CN"/>
                    </a:p>
                  </a:txBody>
                  <a:tcPr/>
                </a:tc>
                <a:tc gridSpan="2">
                  <a:txBody>
                    <a:bodyPr/>
                    <a:lstStyle/>
                    <a:p>
                      <a:r>
                        <a:rPr lang="zh-CN" altLang="en-US" sz="1100" dirty="0"/>
                        <a:t>一部苹果手机，支持系统：</a:t>
                      </a:r>
                      <a:r>
                        <a:rPr lang="en-US" altLang="zh-CN" sz="1100" dirty="0" err="1"/>
                        <a:t>ios</a:t>
                      </a:r>
                      <a:endParaRPr lang="zh-CN" altLang="en-US" sz="1100" dirty="0"/>
                    </a:p>
                  </a:txBody>
                  <a:tcPr/>
                </a:tc>
                <a:tc hMerge="1">
                  <a:txBody>
                    <a:bodyPr/>
                    <a:lstStyle/>
                    <a:p>
                      <a:endParaRPr lang="zh-CN"/>
                    </a:p>
                  </a:txBody>
                  <a:tcPr/>
                </a:tc>
                <a:tc vMerge="1">
                  <a:txBody>
                    <a:bodyPr/>
                    <a:lstStyle/>
                    <a:p>
                      <a:endParaRPr lang="zh-CN"/>
                    </a:p>
                  </a:txBody>
                  <a:tcPr/>
                </a:tc>
                <a:extLst>
                  <a:ext uri="{0D108BD9-81ED-4DB2-BD59-A6C34878D82A}">
                    <a16:rowId xmlns:a16="http://schemas.microsoft.com/office/drawing/2014/main" val="10004"/>
                  </a:ext>
                </a:extLst>
              </a:tr>
              <a:tr h="717999">
                <a:tc gridSpan="2">
                  <a:txBody>
                    <a:bodyPr/>
                    <a:lstStyle/>
                    <a:p>
                      <a:r>
                        <a:rPr lang="zh-CN" altLang="en-US" sz="1100" dirty="0"/>
                        <a:t>项目所需服务器租用</a:t>
                      </a:r>
                    </a:p>
                  </a:txBody>
                  <a:tcPr/>
                </a:tc>
                <a:tc hMerge="1">
                  <a:txBody>
                    <a:bodyPr/>
                    <a:lstStyle/>
                    <a:p>
                      <a:endParaRPr lang="zh-CN"/>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100" dirty="0"/>
                        <a:t>使用的服务器：腾讯云学生服务器</a:t>
                      </a:r>
                      <a:r>
                        <a:rPr lang="en-US" altLang="zh-CN" sz="1100" dirty="0"/>
                        <a:t>(1</a:t>
                      </a:r>
                      <a:r>
                        <a:rPr lang="zh-CN" altLang="en-US" sz="1100" dirty="0"/>
                        <a:t>核</a:t>
                      </a:r>
                      <a:r>
                        <a:rPr lang="en-US" altLang="zh-CN" sz="1100" dirty="0"/>
                        <a:t>2g1m</a:t>
                      </a:r>
                      <a:r>
                        <a:rPr lang="zh-CN" altLang="en-US" sz="1100" dirty="0"/>
                        <a:t>带宽</a:t>
                      </a:r>
                      <a:r>
                        <a:rPr lang="en-US" altLang="zh-CN" sz="1100" dirty="0"/>
                        <a:t>)</a:t>
                      </a:r>
                      <a:r>
                        <a:rPr lang="zh-CN" altLang="en-US" sz="1100" dirty="0"/>
                        <a:t>，时长</a:t>
                      </a:r>
                      <a:r>
                        <a:rPr lang="en-US" altLang="zh-CN" sz="1100" dirty="0"/>
                        <a:t>3</a:t>
                      </a:r>
                      <a:r>
                        <a:rPr lang="zh-CN" altLang="en-US" sz="1100" dirty="0"/>
                        <a:t>个月，服务器域名</a:t>
                      </a:r>
                    </a:p>
                    <a:p>
                      <a:endParaRPr lang="zh-CN" altLang="en-US" sz="1100" dirty="0"/>
                    </a:p>
                  </a:txBody>
                  <a:tcPr/>
                </a:tc>
                <a:tc hMerge="1">
                  <a:txBody>
                    <a:bodyPr/>
                    <a:lstStyle/>
                    <a:p>
                      <a:endParaRPr lang="zh-CN"/>
                    </a:p>
                  </a:txBody>
                  <a:tcPr/>
                </a:tc>
                <a:tc hMerge="1">
                  <a:txBody>
                    <a:bodyPr/>
                    <a:lstStyle/>
                    <a:p>
                      <a:endParaRPr lang="zh-CN"/>
                    </a:p>
                  </a:txBody>
                  <a:tcPr/>
                </a:tc>
                <a:tc>
                  <a:txBody>
                    <a:bodyPr/>
                    <a:lstStyle/>
                    <a:p>
                      <a:r>
                        <a:rPr lang="en-US" altLang="zh-CN" sz="1100" dirty="0"/>
                        <a:t>30+8</a:t>
                      </a:r>
                      <a:endParaRPr lang="zh-CN" altLang="en-US" sz="1100" dirty="0"/>
                    </a:p>
                  </a:txBody>
                  <a:tcPr/>
                </a:tc>
                <a:extLst>
                  <a:ext uri="{0D108BD9-81ED-4DB2-BD59-A6C34878D82A}">
                    <a16:rowId xmlns:a16="http://schemas.microsoft.com/office/drawing/2014/main" val="10005"/>
                  </a:ext>
                </a:extLst>
              </a:tr>
              <a:tr h="265994">
                <a:tc rowSpan="6" gridSpan="4">
                  <a:txBody>
                    <a:bodyPr/>
                    <a:lstStyle/>
                    <a:p>
                      <a:r>
                        <a:rPr lang="zh-CN" altLang="en-US" sz="1100" dirty="0"/>
                        <a:t>项目用到的软件</a:t>
                      </a:r>
                    </a:p>
                  </a:txBody>
                  <a:tcPr/>
                </a:tc>
                <a:tc rowSpan="6" hMerge="1">
                  <a:txBody>
                    <a:bodyPr/>
                    <a:lstStyle/>
                    <a:p>
                      <a:endParaRPr lang="zh-CN"/>
                    </a:p>
                  </a:txBody>
                  <a:tcPr/>
                </a:tc>
                <a:tc rowSpan="6" hMerge="1">
                  <a:txBody>
                    <a:bodyPr/>
                    <a:lstStyle/>
                    <a:p>
                      <a:endParaRPr lang="zh-CN"/>
                    </a:p>
                  </a:txBody>
                  <a:tcPr/>
                </a:tc>
                <a:tc rowSpan="6" hMerge="1">
                  <a:txBody>
                    <a:bodyPr/>
                    <a:lstStyle/>
                    <a:p>
                      <a:endParaRPr lang="zh-CN"/>
                    </a:p>
                  </a:txBody>
                  <a:tcPr/>
                </a:tc>
                <a:tc>
                  <a:txBody>
                    <a:bodyPr/>
                    <a:lstStyle/>
                    <a:p>
                      <a:r>
                        <a:rPr lang="en-US" altLang="zh-CN" sz="1000" dirty="0"/>
                        <a:t>GitHub Desktop</a:t>
                      </a:r>
                      <a:endParaRPr lang="zh-CN" altLang="en-US" sz="1000" dirty="0"/>
                    </a:p>
                  </a:txBody>
                  <a:tcPr/>
                </a:tc>
                <a:tc rowSpan="6">
                  <a:txBody>
                    <a:bodyPr/>
                    <a:lstStyle/>
                    <a:p>
                      <a:r>
                        <a:rPr lang="zh-CN" altLang="en-US" sz="1100" dirty="0"/>
                        <a:t>总计</a:t>
                      </a:r>
                      <a:r>
                        <a:rPr lang="en-US" altLang="zh-CN" sz="1100" dirty="0"/>
                        <a:t>0</a:t>
                      </a:r>
                      <a:r>
                        <a:rPr lang="zh-CN" altLang="en-US" sz="1100" dirty="0"/>
                        <a:t>元</a:t>
                      </a:r>
                    </a:p>
                  </a:txBody>
                  <a:tcPr/>
                </a:tc>
                <a:extLst>
                  <a:ext uri="{0D108BD9-81ED-4DB2-BD59-A6C34878D82A}">
                    <a16:rowId xmlns:a16="http://schemas.microsoft.com/office/drawing/2014/main" val="10006"/>
                  </a:ext>
                </a:extLst>
              </a:tr>
              <a:tr h="373360">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zh-CN" altLang="en-US" sz="1000" dirty="0"/>
                        <a:t>微信</a:t>
                      </a:r>
                      <a:r>
                        <a:rPr lang="en-US" altLang="zh-CN" sz="1000" dirty="0"/>
                        <a:t>web</a:t>
                      </a:r>
                      <a:r>
                        <a:rPr lang="zh-CN" altLang="en-US" sz="1000" dirty="0"/>
                        <a:t>开发者工具</a:t>
                      </a:r>
                    </a:p>
                  </a:txBody>
                  <a:tcPr/>
                </a:tc>
                <a:tc vMerge="1">
                  <a:txBody>
                    <a:bodyPr/>
                    <a:lstStyle/>
                    <a:p>
                      <a:endParaRPr lang="zh-CN"/>
                    </a:p>
                  </a:txBody>
                  <a:tcPr/>
                </a:tc>
                <a:extLst>
                  <a:ext uri="{0D108BD9-81ED-4DB2-BD59-A6C34878D82A}">
                    <a16:rowId xmlns:a16="http://schemas.microsoft.com/office/drawing/2014/main" val="10007"/>
                  </a:ext>
                </a:extLst>
              </a:tr>
              <a:tr h="265994">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en-US" altLang="zh-CN" sz="1000" dirty="0" err="1"/>
                        <a:t>Axure</a:t>
                      </a:r>
                      <a:r>
                        <a:rPr lang="en-US" altLang="zh-CN" sz="1000" dirty="0"/>
                        <a:t> RP 8</a:t>
                      </a:r>
                      <a:endParaRPr lang="zh-CN" altLang="en-US" sz="1000" dirty="0"/>
                    </a:p>
                  </a:txBody>
                  <a:tcPr/>
                </a:tc>
                <a:tc vMerge="1">
                  <a:txBody>
                    <a:bodyPr/>
                    <a:lstStyle/>
                    <a:p>
                      <a:endParaRPr lang="zh-CN"/>
                    </a:p>
                  </a:txBody>
                  <a:tcPr/>
                </a:tc>
                <a:extLst>
                  <a:ext uri="{0D108BD9-81ED-4DB2-BD59-A6C34878D82A}">
                    <a16:rowId xmlns:a16="http://schemas.microsoft.com/office/drawing/2014/main" val="10008"/>
                  </a:ext>
                </a:extLst>
              </a:tr>
              <a:tr h="373360">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en-US" altLang="zh-CN" sz="1000" dirty="0"/>
                        <a:t>Visual Studio Code</a:t>
                      </a:r>
                      <a:endParaRPr lang="zh-CN" altLang="en-US" sz="1000" dirty="0"/>
                    </a:p>
                  </a:txBody>
                  <a:tcPr/>
                </a:tc>
                <a:tc vMerge="1">
                  <a:txBody>
                    <a:bodyPr/>
                    <a:lstStyle/>
                    <a:p>
                      <a:endParaRPr lang="zh-CN"/>
                    </a:p>
                  </a:txBody>
                  <a:tcPr/>
                </a:tc>
                <a:extLst>
                  <a:ext uri="{0D108BD9-81ED-4DB2-BD59-A6C34878D82A}">
                    <a16:rowId xmlns:a16="http://schemas.microsoft.com/office/drawing/2014/main" val="10009"/>
                  </a:ext>
                </a:extLst>
              </a:tr>
              <a:tr h="265994">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en-US" altLang="zh-CN" sz="1000" dirty="0" err="1"/>
                        <a:t>XMind</a:t>
                      </a:r>
                      <a:r>
                        <a:rPr lang="en-US" altLang="zh-CN" sz="1000" dirty="0"/>
                        <a:t> 8 Update 7</a:t>
                      </a:r>
                      <a:endParaRPr lang="zh-CN" altLang="en-US" sz="1000" dirty="0"/>
                    </a:p>
                  </a:txBody>
                  <a:tcPr/>
                </a:tc>
                <a:tc vMerge="1">
                  <a:txBody>
                    <a:bodyPr/>
                    <a:lstStyle/>
                    <a:p>
                      <a:endParaRPr lang="zh-CN"/>
                    </a:p>
                  </a:txBody>
                  <a:tcPr/>
                </a:tc>
                <a:extLst>
                  <a:ext uri="{0D108BD9-81ED-4DB2-BD59-A6C34878D82A}">
                    <a16:rowId xmlns:a16="http://schemas.microsoft.com/office/drawing/2014/main" val="10010"/>
                  </a:ext>
                </a:extLst>
              </a:tr>
              <a:tr h="265880">
                <a:tc gridSpan="4" vMerge="1">
                  <a:txBody>
                    <a:bodyPr/>
                    <a:lstStyle/>
                    <a:p>
                      <a:endParaRPr lang="zh-CN"/>
                    </a:p>
                  </a:txBody>
                  <a:tcPr/>
                </a:tc>
                <a:tc hMerge="1" vMerge="1">
                  <a:txBody>
                    <a:bodyPr/>
                    <a:lstStyle/>
                    <a:p>
                      <a:endParaRPr lang="zh-CN"/>
                    </a:p>
                  </a:txBody>
                  <a:tcPr/>
                </a:tc>
                <a:tc hMerge="1" vMerge="1">
                  <a:txBody>
                    <a:bodyPr/>
                    <a:lstStyle/>
                    <a:p>
                      <a:endParaRPr lang="zh-CN"/>
                    </a:p>
                  </a:txBody>
                  <a:tcPr/>
                </a:tc>
                <a:tc hMerge="1" vMerge="1">
                  <a:txBody>
                    <a:bodyPr/>
                    <a:lstStyle/>
                    <a:p>
                      <a:endParaRPr lang="zh-CN"/>
                    </a:p>
                  </a:txBody>
                  <a:tcPr/>
                </a:tc>
                <a:tc>
                  <a:txBody>
                    <a:bodyPr/>
                    <a:lstStyle/>
                    <a:p>
                      <a:r>
                        <a:rPr lang="en-US" altLang="zh-CN" sz="1000" dirty="0"/>
                        <a:t>…..</a:t>
                      </a:r>
                      <a:endParaRPr lang="zh-CN" altLang="en-US" sz="1000" dirty="0"/>
                    </a:p>
                  </a:txBody>
                  <a:tcPr/>
                </a:tc>
                <a:tc vMerge="1">
                  <a:txBody>
                    <a:bodyPr/>
                    <a:lstStyle/>
                    <a:p>
                      <a:endParaRPr lang="zh-CN"/>
                    </a:p>
                  </a:txBody>
                  <a:tcPr/>
                </a:tc>
                <a:extLst>
                  <a:ext uri="{0D108BD9-81ED-4DB2-BD59-A6C34878D82A}">
                    <a16:rowId xmlns:a16="http://schemas.microsoft.com/office/drawing/2014/main" val="10011"/>
                  </a:ext>
                </a:extLst>
              </a:tr>
              <a:tr h="398821">
                <a:tc gridSpan="5">
                  <a:txBody>
                    <a:bodyPr/>
                    <a:lstStyle/>
                    <a:p>
                      <a:r>
                        <a:rPr lang="zh-CN" altLang="en-US" dirty="0"/>
                        <a:t>总计</a:t>
                      </a:r>
                      <a:r>
                        <a:rPr lang="en-US" altLang="zh-CN" dirty="0"/>
                        <a:t>4</a:t>
                      </a:r>
                      <a:r>
                        <a:rPr lang="zh-CN" altLang="en-US" dirty="0"/>
                        <a:t>项</a:t>
                      </a:r>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r>
                        <a:rPr lang="zh-CN" altLang="en-US" dirty="0"/>
                        <a:t>共</a:t>
                      </a:r>
                      <a:r>
                        <a:rPr lang="en-US" altLang="zh-CN" dirty="0"/>
                        <a:t>38</a:t>
                      </a:r>
                      <a:r>
                        <a:rPr lang="zh-CN" altLang="en-US" dirty="0"/>
                        <a:t>元</a:t>
                      </a:r>
                    </a:p>
                  </a:txBody>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3620672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PA_淘宝店chenying0907 21"/>
          <p:cNvGrpSpPr/>
          <p:nvPr>
            <p:custDataLst>
              <p:tags r:id="rId1"/>
            </p:custDataLst>
          </p:nvPr>
        </p:nvGrpSpPr>
        <p:grpSpPr>
          <a:xfrm>
            <a:off x="5832473" y="-21235"/>
            <a:ext cx="3311527" cy="5164735"/>
            <a:chOff x="5832473" y="-21235"/>
            <a:chExt cx="3311527" cy="5164735"/>
          </a:xfrm>
        </p:grpSpPr>
        <p:sp>
          <p:nvSpPr>
            <p:cNvPr id="10" name="淘宝店chenying0907 36"/>
            <p:cNvSpPr>
              <a:spLocks/>
            </p:cNvSpPr>
            <p:nvPr/>
          </p:nvSpPr>
          <p:spPr bwMode="auto">
            <a:xfrm rot="16200000">
              <a:off x="7445263" y="403114"/>
              <a:ext cx="2123086" cy="1274387"/>
            </a:xfrm>
            <a:custGeom>
              <a:avLst/>
              <a:gdLst/>
              <a:ahLst/>
              <a:cxnLst/>
              <a:rect l="l" t="t" r="r" b="b"/>
              <a:pathLst>
                <a:path w="2123086" h="1274387">
                  <a:moveTo>
                    <a:pt x="0" y="252037"/>
                  </a:moveTo>
                  <a:lnTo>
                    <a:pt x="2123086" y="0"/>
                  </a:lnTo>
                  <a:lnTo>
                    <a:pt x="2123086" y="1274387"/>
                  </a:lnTo>
                  <a:lnTo>
                    <a:pt x="1182688" y="1274387"/>
                  </a:lnTo>
                  <a:close/>
                </a:path>
              </a:pathLst>
            </a:custGeom>
            <a:solidFill>
              <a:srgbClr val="E5AAA4"/>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淘宝店chenying0907 37"/>
            <p:cNvSpPr>
              <a:spLocks/>
            </p:cNvSpPr>
            <p:nvPr/>
          </p:nvSpPr>
          <p:spPr bwMode="auto">
            <a:xfrm rot="16200000">
              <a:off x="5568154" y="1183482"/>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rgbClr val="F1CF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淘宝店chenying0907 38"/>
            <p:cNvSpPr>
              <a:spLocks/>
            </p:cNvSpPr>
            <p:nvPr/>
          </p:nvSpPr>
          <p:spPr bwMode="auto">
            <a:xfrm rot="16200000">
              <a:off x="6636541" y="2759869"/>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rgbClr val="F9E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淘宝店chenying0907 39"/>
            <p:cNvSpPr>
              <a:spLocks/>
            </p:cNvSpPr>
            <p:nvPr/>
          </p:nvSpPr>
          <p:spPr bwMode="auto">
            <a:xfrm rot="16200000">
              <a:off x="7785893" y="3785394"/>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rgbClr val="E5AA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PA_淘宝店chenying0907 13"/>
          <p:cNvSpPr/>
          <p:nvPr>
            <p:custDataLst>
              <p:tags r:id="rId2"/>
            </p:custDataLst>
          </p:nvPr>
        </p:nvSpPr>
        <p:spPr>
          <a:xfrm>
            <a:off x="3203847" y="1226820"/>
            <a:ext cx="5557563" cy="2689858"/>
          </a:xfrm>
          <a:prstGeom prst="rect">
            <a:avLst/>
          </a:prstGeom>
          <a:solidFill>
            <a:schemeClr val="bg1">
              <a:alpha val="85000"/>
            </a:schemeClr>
          </a:solidFill>
          <a:ln>
            <a:noFill/>
          </a:ln>
          <a:effectLst>
            <a:outerShdw blurRad="368300" dist="63500" dir="462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A_文本框 16"/>
          <p:cNvSpPr txBox="1"/>
          <p:nvPr>
            <p:custDataLst>
              <p:tags r:id="rId3"/>
            </p:custDataLst>
          </p:nvPr>
        </p:nvSpPr>
        <p:spPr>
          <a:xfrm>
            <a:off x="1841644" y="2126925"/>
            <a:ext cx="899396" cy="830997"/>
          </a:xfrm>
          <a:prstGeom prst="rect">
            <a:avLst/>
          </a:prstGeom>
          <a:noFill/>
        </p:spPr>
        <p:txBody>
          <a:bodyPr wrap="square" rtlCol="0">
            <a:spAutoFit/>
          </a:bodyPr>
          <a:lstStyle/>
          <a:p>
            <a:r>
              <a:rPr lang="en-US" altLang="zh-CN" sz="4800" dirty="0">
                <a:solidFill>
                  <a:schemeClr val="bg1">
                    <a:lumMod val="50000"/>
                  </a:schemeClr>
                </a:solidFill>
                <a:latin typeface="微软雅黑 Light" panose="020B0502040204020203" pitchFamily="34" charset="-122"/>
                <a:ea typeface="微软雅黑 Light" panose="020B0502040204020203" pitchFamily="34" charset="-122"/>
              </a:rPr>
              <a:t>01</a:t>
            </a:r>
            <a:endParaRPr lang="zh-CN" altLang="en-US" sz="4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8" name="PA_文本框 17"/>
          <p:cNvSpPr txBox="1"/>
          <p:nvPr>
            <p:custDataLst>
              <p:tags r:id="rId4"/>
            </p:custDataLst>
          </p:nvPr>
        </p:nvSpPr>
        <p:spPr>
          <a:xfrm>
            <a:off x="3524160" y="1726837"/>
            <a:ext cx="800219" cy="461665"/>
          </a:xfrm>
          <a:prstGeom prst="rect">
            <a:avLst/>
          </a:prstGeom>
          <a:noFill/>
        </p:spPr>
        <p:txBody>
          <a:bodyPr wrap="none" rtlCol="0">
            <a:spAutoFit/>
          </a:bodyPr>
          <a:lstStyle/>
          <a:p>
            <a:r>
              <a:rPr lang="zh-CN" altLang="en-US" sz="2400" dirty="0">
                <a:solidFill>
                  <a:schemeClr val="bg1">
                    <a:lumMod val="50000"/>
                  </a:schemeClr>
                </a:solidFill>
                <a:latin typeface="微软雅黑 Light" panose="020B0502040204020203" pitchFamily="34" charset="-122"/>
                <a:ea typeface="微软雅黑 Light" panose="020B0502040204020203" pitchFamily="34" charset="-122"/>
              </a:rPr>
              <a:t>引言</a:t>
            </a:r>
          </a:p>
        </p:txBody>
      </p:sp>
      <p:grpSp>
        <p:nvGrpSpPr>
          <p:cNvPr id="19" name="PA_淘宝店chenying0907 18"/>
          <p:cNvGrpSpPr/>
          <p:nvPr>
            <p:custDataLst>
              <p:tags r:id="rId5"/>
            </p:custDataLst>
          </p:nvPr>
        </p:nvGrpSpPr>
        <p:grpSpPr>
          <a:xfrm>
            <a:off x="2243226" y="2221456"/>
            <a:ext cx="528300" cy="710884"/>
            <a:chOff x="4211960" y="594800"/>
            <a:chExt cx="374475" cy="662059"/>
          </a:xfrm>
        </p:grpSpPr>
        <p:sp>
          <p:nvSpPr>
            <p:cNvPr id="20" name="直角三角形 19"/>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a:stCxn id="20" idx="4"/>
              <a:endCxn id="20"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24" name="PA_淘宝店chenying0907 23"/>
          <p:cNvSpPr/>
          <p:nvPr>
            <p:custDataLst>
              <p:tags r:id="rId6"/>
            </p:custDataLst>
          </p:nvPr>
        </p:nvSpPr>
        <p:spPr>
          <a:xfrm>
            <a:off x="3524161" y="2187142"/>
            <a:ext cx="2286000" cy="1061829"/>
          </a:xfrm>
          <a:prstGeom prst="rect">
            <a:avLst/>
          </a:prstGeom>
        </p:spPr>
        <p:txBody>
          <a:bodyPr wrap="square">
            <a:spAutoFit/>
          </a:bodyPr>
          <a:lstStyle/>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标识</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背景</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项目概述</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文档概述</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562885625"/>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nodeType="withEffect">
                                  <p:stCondLst>
                                    <p:cond delay="120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autoUpdateAnimBg="0"/>
      <p:bldP spid="17" grpId="0" animBg="1" autoUpdateAnimBg="0"/>
      <p:bldP spid="18" grpId="0"/>
      <p:bldP spid="2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6" name="PA_椭圆 6"/>
          <p:cNvSpPr>
            <a:spLocks noChangeArrowheads="1"/>
          </p:cNvSpPr>
          <p:nvPr>
            <p:custDataLst>
              <p:tags r:id="rId1"/>
            </p:custDataLst>
          </p:nvPr>
        </p:nvSpPr>
        <p:spPr bwMode="auto">
          <a:xfrm>
            <a:off x="539552" y="1205187"/>
            <a:ext cx="466725" cy="468457"/>
          </a:xfrm>
          <a:prstGeom prst="ellipse">
            <a:avLst/>
          </a:pr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lt1"/>
              </a:solidFill>
              <a:latin typeface="微软雅黑 Light" panose="020B0502040204020203" pitchFamily="34" charset="-122"/>
              <a:ea typeface="微软雅黑 Light" panose="020B0502040204020203" pitchFamily="34" charset="-122"/>
            </a:endParaRPr>
          </a:p>
        </p:txBody>
      </p:sp>
      <p:sp>
        <p:nvSpPr>
          <p:cNvPr id="20490" name="PA_椭圆 10"/>
          <p:cNvSpPr>
            <a:spLocks noChangeArrowheads="1"/>
          </p:cNvSpPr>
          <p:nvPr>
            <p:custDataLst>
              <p:tags r:id="rId2"/>
            </p:custDataLst>
          </p:nvPr>
        </p:nvSpPr>
        <p:spPr bwMode="auto">
          <a:xfrm>
            <a:off x="563581" y="2582374"/>
            <a:ext cx="466725" cy="468457"/>
          </a:xfrm>
          <a:prstGeom prst="ellipse">
            <a:avLst/>
          </a:pr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lt1"/>
              </a:solidFill>
              <a:latin typeface="微软雅黑 Light" panose="020B0502040204020203" pitchFamily="34" charset="-122"/>
              <a:ea typeface="微软雅黑 Light" panose="020B0502040204020203" pitchFamily="34" charset="-122"/>
            </a:endParaRPr>
          </a:p>
        </p:txBody>
      </p:sp>
      <p:sp>
        <p:nvSpPr>
          <p:cNvPr id="20500" name="PA_任意多边形 20"/>
          <p:cNvSpPr>
            <a:spLocks noEditPoints="1"/>
          </p:cNvSpPr>
          <p:nvPr>
            <p:custDataLst>
              <p:tags r:id="rId3"/>
            </p:custDataLst>
          </p:nvPr>
        </p:nvSpPr>
        <p:spPr bwMode="auto">
          <a:xfrm>
            <a:off x="703065" y="1360810"/>
            <a:ext cx="168275" cy="187383"/>
          </a:xfrm>
          <a:custGeom>
            <a:avLst/>
            <a:gdLst>
              <a:gd name="T0" fmla="*/ 6 w 60"/>
              <a:gd name="T1" fmla="*/ 52 h 67"/>
              <a:gd name="T2" fmla="*/ 0 w 60"/>
              <a:gd name="T3" fmla="*/ 6 h 67"/>
              <a:gd name="T4" fmla="*/ 42 w 60"/>
              <a:gd name="T5" fmla="*/ 0 h 67"/>
              <a:gd name="T6" fmla="*/ 43 w 60"/>
              <a:gd name="T7" fmla="*/ 8 h 67"/>
              <a:gd name="T8" fmla="*/ 42 w 60"/>
              <a:gd name="T9" fmla="*/ 9 h 67"/>
              <a:gd name="T10" fmla="*/ 41 w 60"/>
              <a:gd name="T11" fmla="*/ 3 h 67"/>
              <a:gd name="T12" fmla="*/ 6 w 60"/>
              <a:gd name="T13" fmla="*/ 1 h 67"/>
              <a:gd name="T14" fmla="*/ 42 w 60"/>
              <a:gd name="T15" fmla="*/ 10 h 67"/>
              <a:gd name="T16" fmla="*/ 43 w 60"/>
              <a:gd name="T17" fmla="*/ 12 h 67"/>
              <a:gd name="T18" fmla="*/ 22 w 60"/>
              <a:gd name="T19" fmla="*/ 13 h 67"/>
              <a:gd name="T20" fmla="*/ 15 w 60"/>
              <a:gd name="T21" fmla="*/ 51 h 67"/>
              <a:gd name="T22" fmla="*/ 58 w 60"/>
              <a:gd name="T23" fmla="*/ 67 h 67"/>
              <a:gd name="T24" fmla="*/ 16 w 60"/>
              <a:gd name="T25" fmla="*/ 61 h 67"/>
              <a:gd name="T26" fmla="*/ 22 w 60"/>
              <a:gd name="T27" fmla="*/ 14 h 67"/>
              <a:gd name="T28" fmla="*/ 60 w 60"/>
              <a:gd name="T29" fmla="*/ 16 h 67"/>
              <a:gd name="T30" fmla="*/ 59 w 60"/>
              <a:gd name="T31" fmla="*/ 24 h 67"/>
              <a:gd name="T32" fmla="*/ 57 w 60"/>
              <a:gd name="T33" fmla="*/ 23 h 67"/>
              <a:gd name="T34" fmla="*/ 56 w 60"/>
              <a:gd name="T35" fmla="*/ 16 h 67"/>
              <a:gd name="T36" fmla="*/ 22 w 60"/>
              <a:gd name="T37" fmla="*/ 25 h 67"/>
              <a:gd name="T38" fmla="*/ 60 w 60"/>
              <a:gd name="T39" fmla="*/ 27 h 67"/>
              <a:gd name="T40" fmla="*/ 58 w 60"/>
              <a:gd name="T41" fmla="*/ 67 h 67"/>
              <a:gd name="T42" fmla="*/ 23 w 60"/>
              <a:gd name="T43" fmla="*/ 18 h 67"/>
              <a:gd name="T44" fmla="*/ 22 w 60"/>
              <a:gd name="T45" fmla="*/ 17 h 67"/>
              <a:gd name="T46" fmla="*/ 55 w 60"/>
              <a:gd name="T47" fmla="*/ 16 h 67"/>
              <a:gd name="T48" fmla="*/ 56 w 60"/>
              <a:gd name="T49" fmla="*/ 17 h 67"/>
              <a:gd name="T50" fmla="*/ 55 w 60"/>
              <a:gd name="T51" fmla="*/ 20 h 67"/>
              <a:gd name="T52" fmla="*/ 22 w 60"/>
              <a:gd name="T53" fmla="*/ 19 h 67"/>
              <a:gd name="T54" fmla="*/ 23 w 60"/>
              <a:gd name="T55" fmla="*/ 18 h 67"/>
              <a:gd name="T56" fmla="*/ 56 w 60"/>
              <a:gd name="T57" fmla="*/ 19 h 67"/>
              <a:gd name="T58" fmla="*/ 55 w 60"/>
              <a:gd name="T59" fmla="*/ 20 h 67"/>
              <a:gd name="T60" fmla="*/ 23 w 60"/>
              <a:gd name="T61" fmla="*/ 22 h 67"/>
              <a:gd name="T62" fmla="*/ 22 w 60"/>
              <a:gd name="T63" fmla="*/ 21 h 67"/>
              <a:gd name="T64" fmla="*/ 55 w 60"/>
              <a:gd name="T65" fmla="*/ 21 h 67"/>
              <a:gd name="T66" fmla="*/ 56 w 60"/>
              <a:gd name="T67" fmla="*/ 22 h 67"/>
              <a:gd name="T68" fmla="*/ 55 w 60"/>
              <a:gd name="T69" fmla="*/ 25 h 67"/>
              <a:gd name="T70" fmla="*/ 22 w 60"/>
              <a:gd name="T71" fmla="*/ 24 h 67"/>
              <a:gd name="T72" fmla="*/ 23 w 60"/>
              <a:gd name="T73" fmla="*/ 23 h 67"/>
              <a:gd name="T74" fmla="*/ 56 w 60"/>
              <a:gd name="T75" fmla="*/ 24 h 67"/>
              <a:gd name="T76" fmla="*/ 55 w 60"/>
              <a:gd name="T77" fmla="*/ 25 h 67"/>
              <a:gd name="T78" fmla="*/ 7 w 60"/>
              <a:gd name="T79" fmla="*/ 3 h 67"/>
              <a:gd name="T80" fmla="*/ 6 w 60"/>
              <a:gd name="T81" fmla="*/ 2 h 67"/>
              <a:gd name="T82" fmla="*/ 39 w 60"/>
              <a:gd name="T83" fmla="*/ 2 h 67"/>
              <a:gd name="T84" fmla="*/ 40 w 60"/>
              <a:gd name="T85" fmla="*/ 2 h 67"/>
              <a:gd name="T86" fmla="*/ 39 w 60"/>
              <a:gd name="T87" fmla="*/ 5 h 67"/>
              <a:gd name="T88" fmla="*/ 6 w 60"/>
              <a:gd name="T89" fmla="*/ 5 h 67"/>
              <a:gd name="T90" fmla="*/ 7 w 60"/>
              <a:gd name="T91" fmla="*/ 4 h 67"/>
              <a:gd name="T92" fmla="*/ 40 w 60"/>
              <a:gd name="T93" fmla="*/ 5 h 67"/>
              <a:gd name="T94" fmla="*/ 39 w 60"/>
              <a:gd name="T95" fmla="*/ 5 h 67"/>
              <a:gd name="T96" fmla="*/ 7 w 60"/>
              <a:gd name="T97" fmla="*/ 8 h 67"/>
              <a:gd name="T98" fmla="*/ 6 w 60"/>
              <a:gd name="T99" fmla="*/ 7 h 67"/>
              <a:gd name="T100" fmla="*/ 39 w 60"/>
              <a:gd name="T101" fmla="*/ 6 h 67"/>
              <a:gd name="T102" fmla="*/ 40 w 60"/>
              <a:gd name="T103" fmla="*/ 7 h 67"/>
              <a:gd name="T104" fmla="*/ 39 w 60"/>
              <a:gd name="T105" fmla="*/ 10 h 67"/>
              <a:gd name="T106" fmla="*/ 6 w 60"/>
              <a:gd name="T107" fmla="*/ 9 h 67"/>
              <a:gd name="T108" fmla="*/ 7 w 60"/>
              <a:gd name="T109" fmla="*/ 8 h 67"/>
              <a:gd name="T110" fmla="*/ 40 w 60"/>
              <a:gd name="T111" fmla="*/ 9 h 67"/>
              <a:gd name="T112" fmla="*/ 39 w 60"/>
              <a:gd name="T113" fmla="*/ 1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0" h="67">
                <a:moveTo>
                  <a:pt x="14" y="52"/>
                </a:moveTo>
                <a:cubicBezTo>
                  <a:pt x="6" y="52"/>
                  <a:pt x="6" y="52"/>
                  <a:pt x="6" y="52"/>
                </a:cubicBezTo>
                <a:cubicBezTo>
                  <a:pt x="3" y="52"/>
                  <a:pt x="0" y="49"/>
                  <a:pt x="0" y="46"/>
                </a:cubicBezTo>
                <a:cubicBezTo>
                  <a:pt x="0" y="32"/>
                  <a:pt x="0" y="19"/>
                  <a:pt x="0" y="6"/>
                </a:cubicBezTo>
                <a:cubicBezTo>
                  <a:pt x="0" y="2"/>
                  <a:pt x="3" y="0"/>
                  <a:pt x="6" y="0"/>
                </a:cubicBezTo>
                <a:cubicBezTo>
                  <a:pt x="18" y="0"/>
                  <a:pt x="30" y="0"/>
                  <a:pt x="42" y="0"/>
                </a:cubicBezTo>
                <a:cubicBezTo>
                  <a:pt x="43" y="0"/>
                  <a:pt x="43" y="0"/>
                  <a:pt x="43" y="1"/>
                </a:cubicBezTo>
                <a:cubicBezTo>
                  <a:pt x="43" y="8"/>
                  <a:pt x="43" y="8"/>
                  <a:pt x="43" y="8"/>
                </a:cubicBezTo>
                <a:cubicBezTo>
                  <a:pt x="43" y="8"/>
                  <a:pt x="43" y="9"/>
                  <a:pt x="42" y="9"/>
                </a:cubicBezTo>
                <a:cubicBezTo>
                  <a:pt x="42" y="9"/>
                  <a:pt x="42" y="9"/>
                  <a:pt x="42" y="9"/>
                </a:cubicBezTo>
                <a:cubicBezTo>
                  <a:pt x="42" y="9"/>
                  <a:pt x="41" y="8"/>
                  <a:pt x="41" y="8"/>
                </a:cubicBezTo>
                <a:cubicBezTo>
                  <a:pt x="41" y="3"/>
                  <a:pt x="41" y="3"/>
                  <a:pt x="41" y="3"/>
                </a:cubicBezTo>
                <a:cubicBezTo>
                  <a:pt x="41" y="2"/>
                  <a:pt x="41" y="1"/>
                  <a:pt x="40" y="1"/>
                </a:cubicBezTo>
                <a:cubicBezTo>
                  <a:pt x="6" y="1"/>
                  <a:pt x="6" y="1"/>
                  <a:pt x="6" y="1"/>
                </a:cubicBezTo>
                <a:cubicBezTo>
                  <a:pt x="0" y="1"/>
                  <a:pt x="0" y="10"/>
                  <a:pt x="6" y="10"/>
                </a:cubicBezTo>
                <a:cubicBezTo>
                  <a:pt x="42" y="10"/>
                  <a:pt x="42" y="10"/>
                  <a:pt x="42" y="10"/>
                </a:cubicBezTo>
                <a:cubicBezTo>
                  <a:pt x="43" y="10"/>
                  <a:pt x="43" y="11"/>
                  <a:pt x="43" y="11"/>
                </a:cubicBezTo>
                <a:cubicBezTo>
                  <a:pt x="43" y="12"/>
                  <a:pt x="43" y="12"/>
                  <a:pt x="43" y="12"/>
                </a:cubicBezTo>
                <a:cubicBezTo>
                  <a:pt x="43" y="13"/>
                  <a:pt x="43" y="13"/>
                  <a:pt x="42" y="13"/>
                </a:cubicBezTo>
                <a:cubicBezTo>
                  <a:pt x="22" y="13"/>
                  <a:pt x="22" y="13"/>
                  <a:pt x="22" y="13"/>
                </a:cubicBezTo>
                <a:cubicBezTo>
                  <a:pt x="18" y="13"/>
                  <a:pt x="15" y="16"/>
                  <a:pt x="15" y="20"/>
                </a:cubicBezTo>
                <a:cubicBezTo>
                  <a:pt x="15" y="51"/>
                  <a:pt x="15" y="51"/>
                  <a:pt x="15" y="51"/>
                </a:cubicBezTo>
                <a:cubicBezTo>
                  <a:pt x="15" y="51"/>
                  <a:pt x="15" y="52"/>
                  <a:pt x="14" y="52"/>
                </a:cubicBezTo>
                <a:close/>
                <a:moveTo>
                  <a:pt x="58" y="67"/>
                </a:moveTo>
                <a:cubicBezTo>
                  <a:pt x="22" y="67"/>
                  <a:pt x="22" y="67"/>
                  <a:pt x="22" y="67"/>
                </a:cubicBezTo>
                <a:cubicBezTo>
                  <a:pt x="19" y="67"/>
                  <a:pt x="16" y="64"/>
                  <a:pt x="16" y="61"/>
                </a:cubicBezTo>
                <a:cubicBezTo>
                  <a:pt x="16" y="47"/>
                  <a:pt x="16" y="34"/>
                  <a:pt x="16" y="20"/>
                </a:cubicBezTo>
                <a:cubicBezTo>
                  <a:pt x="16" y="17"/>
                  <a:pt x="19" y="14"/>
                  <a:pt x="22" y="14"/>
                </a:cubicBezTo>
                <a:cubicBezTo>
                  <a:pt x="35" y="14"/>
                  <a:pt x="46" y="14"/>
                  <a:pt x="58" y="14"/>
                </a:cubicBezTo>
                <a:cubicBezTo>
                  <a:pt x="59" y="14"/>
                  <a:pt x="60" y="15"/>
                  <a:pt x="60" y="16"/>
                </a:cubicBezTo>
                <a:cubicBezTo>
                  <a:pt x="60" y="23"/>
                  <a:pt x="60" y="23"/>
                  <a:pt x="60" y="23"/>
                </a:cubicBezTo>
                <a:cubicBezTo>
                  <a:pt x="60" y="23"/>
                  <a:pt x="59" y="24"/>
                  <a:pt x="59" y="24"/>
                </a:cubicBezTo>
                <a:cubicBezTo>
                  <a:pt x="59" y="24"/>
                  <a:pt x="59" y="24"/>
                  <a:pt x="59" y="24"/>
                </a:cubicBezTo>
                <a:cubicBezTo>
                  <a:pt x="58" y="24"/>
                  <a:pt x="57" y="23"/>
                  <a:pt x="57" y="23"/>
                </a:cubicBezTo>
                <a:cubicBezTo>
                  <a:pt x="57" y="17"/>
                  <a:pt x="57" y="17"/>
                  <a:pt x="57" y="17"/>
                </a:cubicBezTo>
                <a:cubicBezTo>
                  <a:pt x="57" y="16"/>
                  <a:pt x="57" y="16"/>
                  <a:pt x="56" y="16"/>
                </a:cubicBezTo>
                <a:cubicBezTo>
                  <a:pt x="22" y="16"/>
                  <a:pt x="22" y="16"/>
                  <a:pt x="22" y="16"/>
                </a:cubicBezTo>
                <a:cubicBezTo>
                  <a:pt x="16" y="16"/>
                  <a:pt x="16" y="25"/>
                  <a:pt x="22" y="25"/>
                </a:cubicBezTo>
                <a:cubicBezTo>
                  <a:pt x="58" y="25"/>
                  <a:pt x="58" y="25"/>
                  <a:pt x="58" y="25"/>
                </a:cubicBezTo>
                <a:cubicBezTo>
                  <a:pt x="59" y="25"/>
                  <a:pt x="60" y="26"/>
                  <a:pt x="60" y="27"/>
                </a:cubicBezTo>
                <a:cubicBezTo>
                  <a:pt x="60" y="39"/>
                  <a:pt x="60" y="52"/>
                  <a:pt x="60" y="65"/>
                </a:cubicBezTo>
                <a:cubicBezTo>
                  <a:pt x="60" y="66"/>
                  <a:pt x="59" y="67"/>
                  <a:pt x="58" y="67"/>
                </a:cubicBezTo>
                <a:close/>
                <a:moveTo>
                  <a:pt x="55" y="18"/>
                </a:moveTo>
                <a:cubicBezTo>
                  <a:pt x="23" y="18"/>
                  <a:pt x="23" y="18"/>
                  <a:pt x="23" y="18"/>
                </a:cubicBezTo>
                <a:cubicBezTo>
                  <a:pt x="22" y="18"/>
                  <a:pt x="22" y="17"/>
                  <a:pt x="22" y="17"/>
                </a:cubicBezTo>
                <a:cubicBezTo>
                  <a:pt x="22" y="17"/>
                  <a:pt x="22" y="17"/>
                  <a:pt x="22" y="17"/>
                </a:cubicBezTo>
                <a:cubicBezTo>
                  <a:pt x="22" y="17"/>
                  <a:pt x="22" y="16"/>
                  <a:pt x="23" y="16"/>
                </a:cubicBezTo>
                <a:cubicBezTo>
                  <a:pt x="55" y="16"/>
                  <a:pt x="55" y="16"/>
                  <a:pt x="55" y="16"/>
                </a:cubicBezTo>
                <a:cubicBezTo>
                  <a:pt x="56" y="16"/>
                  <a:pt x="56" y="17"/>
                  <a:pt x="56" y="17"/>
                </a:cubicBezTo>
                <a:cubicBezTo>
                  <a:pt x="56" y="17"/>
                  <a:pt x="56" y="17"/>
                  <a:pt x="56" y="17"/>
                </a:cubicBezTo>
                <a:cubicBezTo>
                  <a:pt x="56" y="17"/>
                  <a:pt x="56" y="18"/>
                  <a:pt x="55" y="18"/>
                </a:cubicBezTo>
                <a:close/>
                <a:moveTo>
                  <a:pt x="55" y="20"/>
                </a:moveTo>
                <a:cubicBezTo>
                  <a:pt x="23" y="20"/>
                  <a:pt x="23" y="20"/>
                  <a:pt x="23" y="20"/>
                </a:cubicBezTo>
                <a:cubicBezTo>
                  <a:pt x="22" y="20"/>
                  <a:pt x="22" y="20"/>
                  <a:pt x="22" y="19"/>
                </a:cubicBezTo>
                <a:cubicBezTo>
                  <a:pt x="22" y="19"/>
                  <a:pt x="22" y="19"/>
                  <a:pt x="22" y="19"/>
                </a:cubicBezTo>
                <a:cubicBezTo>
                  <a:pt x="22" y="19"/>
                  <a:pt x="22" y="18"/>
                  <a:pt x="23" y="18"/>
                </a:cubicBezTo>
                <a:cubicBezTo>
                  <a:pt x="55" y="18"/>
                  <a:pt x="55" y="18"/>
                  <a:pt x="55" y="18"/>
                </a:cubicBezTo>
                <a:cubicBezTo>
                  <a:pt x="56" y="18"/>
                  <a:pt x="56" y="19"/>
                  <a:pt x="56" y="19"/>
                </a:cubicBezTo>
                <a:cubicBezTo>
                  <a:pt x="56" y="19"/>
                  <a:pt x="56" y="19"/>
                  <a:pt x="56" y="19"/>
                </a:cubicBezTo>
                <a:cubicBezTo>
                  <a:pt x="56" y="20"/>
                  <a:pt x="56" y="20"/>
                  <a:pt x="55" y="20"/>
                </a:cubicBezTo>
                <a:close/>
                <a:moveTo>
                  <a:pt x="55" y="22"/>
                </a:moveTo>
                <a:cubicBezTo>
                  <a:pt x="23" y="22"/>
                  <a:pt x="23" y="22"/>
                  <a:pt x="23" y="22"/>
                </a:cubicBezTo>
                <a:cubicBezTo>
                  <a:pt x="22" y="22"/>
                  <a:pt x="22" y="22"/>
                  <a:pt x="22" y="22"/>
                </a:cubicBezTo>
                <a:cubicBezTo>
                  <a:pt x="22" y="21"/>
                  <a:pt x="22" y="21"/>
                  <a:pt x="22" y="21"/>
                </a:cubicBezTo>
                <a:cubicBezTo>
                  <a:pt x="22" y="21"/>
                  <a:pt x="22" y="21"/>
                  <a:pt x="23" y="21"/>
                </a:cubicBezTo>
                <a:cubicBezTo>
                  <a:pt x="55" y="21"/>
                  <a:pt x="55" y="21"/>
                  <a:pt x="55" y="21"/>
                </a:cubicBezTo>
                <a:cubicBezTo>
                  <a:pt x="56" y="21"/>
                  <a:pt x="56" y="21"/>
                  <a:pt x="56" y="21"/>
                </a:cubicBezTo>
                <a:cubicBezTo>
                  <a:pt x="56" y="22"/>
                  <a:pt x="56" y="22"/>
                  <a:pt x="56" y="22"/>
                </a:cubicBezTo>
                <a:cubicBezTo>
                  <a:pt x="56" y="22"/>
                  <a:pt x="56" y="22"/>
                  <a:pt x="55" y="22"/>
                </a:cubicBezTo>
                <a:close/>
                <a:moveTo>
                  <a:pt x="55" y="25"/>
                </a:moveTo>
                <a:cubicBezTo>
                  <a:pt x="23" y="25"/>
                  <a:pt x="23" y="25"/>
                  <a:pt x="23" y="25"/>
                </a:cubicBezTo>
                <a:cubicBezTo>
                  <a:pt x="22" y="25"/>
                  <a:pt x="22" y="24"/>
                  <a:pt x="22" y="24"/>
                </a:cubicBezTo>
                <a:cubicBezTo>
                  <a:pt x="22" y="24"/>
                  <a:pt x="22" y="24"/>
                  <a:pt x="22" y="24"/>
                </a:cubicBezTo>
                <a:cubicBezTo>
                  <a:pt x="22" y="23"/>
                  <a:pt x="22" y="23"/>
                  <a:pt x="23" y="23"/>
                </a:cubicBezTo>
                <a:cubicBezTo>
                  <a:pt x="55" y="23"/>
                  <a:pt x="55" y="23"/>
                  <a:pt x="55" y="23"/>
                </a:cubicBezTo>
                <a:cubicBezTo>
                  <a:pt x="56" y="23"/>
                  <a:pt x="56" y="23"/>
                  <a:pt x="56" y="24"/>
                </a:cubicBezTo>
                <a:cubicBezTo>
                  <a:pt x="56" y="24"/>
                  <a:pt x="56" y="24"/>
                  <a:pt x="56" y="24"/>
                </a:cubicBezTo>
                <a:cubicBezTo>
                  <a:pt x="56" y="24"/>
                  <a:pt x="56" y="25"/>
                  <a:pt x="55" y="25"/>
                </a:cubicBezTo>
                <a:close/>
                <a:moveTo>
                  <a:pt x="39" y="3"/>
                </a:moveTo>
                <a:cubicBezTo>
                  <a:pt x="7" y="3"/>
                  <a:pt x="7" y="3"/>
                  <a:pt x="7" y="3"/>
                </a:cubicBezTo>
                <a:cubicBezTo>
                  <a:pt x="6" y="3"/>
                  <a:pt x="6" y="3"/>
                  <a:pt x="6" y="2"/>
                </a:cubicBezTo>
                <a:cubicBezTo>
                  <a:pt x="6" y="2"/>
                  <a:pt x="6" y="2"/>
                  <a:pt x="6" y="2"/>
                </a:cubicBezTo>
                <a:cubicBezTo>
                  <a:pt x="6" y="2"/>
                  <a:pt x="6" y="2"/>
                  <a:pt x="7" y="2"/>
                </a:cubicBezTo>
                <a:cubicBezTo>
                  <a:pt x="39" y="2"/>
                  <a:pt x="39" y="2"/>
                  <a:pt x="39" y="2"/>
                </a:cubicBezTo>
                <a:cubicBezTo>
                  <a:pt x="40" y="2"/>
                  <a:pt x="40" y="2"/>
                  <a:pt x="40" y="2"/>
                </a:cubicBezTo>
                <a:cubicBezTo>
                  <a:pt x="40" y="2"/>
                  <a:pt x="40" y="2"/>
                  <a:pt x="40" y="2"/>
                </a:cubicBezTo>
                <a:cubicBezTo>
                  <a:pt x="40" y="3"/>
                  <a:pt x="40" y="3"/>
                  <a:pt x="39" y="3"/>
                </a:cubicBezTo>
                <a:close/>
                <a:moveTo>
                  <a:pt x="39" y="5"/>
                </a:moveTo>
                <a:cubicBezTo>
                  <a:pt x="7" y="5"/>
                  <a:pt x="7" y="5"/>
                  <a:pt x="7" y="5"/>
                </a:cubicBezTo>
                <a:cubicBezTo>
                  <a:pt x="6" y="5"/>
                  <a:pt x="6" y="5"/>
                  <a:pt x="6" y="5"/>
                </a:cubicBezTo>
                <a:cubicBezTo>
                  <a:pt x="6" y="5"/>
                  <a:pt x="6" y="5"/>
                  <a:pt x="6" y="5"/>
                </a:cubicBezTo>
                <a:cubicBezTo>
                  <a:pt x="6" y="4"/>
                  <a:pt x="6" y="4"/>
                  <a:pt x="7" y="4"/>
                </a:cubicBezTo>
                <a:cubicBezTo>
                  <a:pt x="39" y="4"/>
                  <a:pt x="39" y="4"/>
                  <a:pt x="39" y="4"/>
                </a:cubicBezTo>
                <a:cubicBezTo>
                  <a:pt x="40" y="4"/>
                  <a:pt x="40" y="4"/>
                  <a:pt x="40" y="5"/>
                </a:cubicBezTo>
                <a:cubicBezTo>
                  <a:pt x="40" y="5"/>
                  <a:pt x="40" y="5"/>
                  <a:pt x="40" y="5"/>
                </a:cubicBezTo>
                <a:cubicBezTo>
                  <a:pt x="40" y="5"/>
                  <a:pt x="40" y="5"/>
                  <a:pt x="39" y="5"/>
                </a:cubicBezTo>
                <a:close/>
                <a:moveTo>
                  <a:pt x="39" y="8"/>
                </a:moveTo>
                <a:cubicBezTo>
                  <a:pt x="7" y="8"/>
                  <a:pt x="7" y="8"/>
                  <a:pt x="7" y="8"/>
                </a:cubicBezTo>
                <a:cubicBezTo>
                  <a:pt x="6" y="8"/>
                  <a:pt x="6" y="7"/>
                  <a:pt x="6" y="7"/>
                </a:cubicBezTo>
                <a:cubicBezTo>
                  <a:pt x="6" y="7"/>
                  <a:pt x="6" y="7"/>
                  <a:pt x="6" y="7"/>
                </a:cubicBezTo>
                <a:cubicBezTo>
                  <a:pt x="6" y="6"/>
                  <a:pt x="6" y="6"/>
                  <a:pt x="7" y="6"/>
                </a:cubicBezTo>
                <a:cubicBezTo>
                  <a:pt x="39" y="6"/>
                  <a:pt x="39" y="6"/>
                  <a:pt x="39" y="6"/>
                </a:cubicBezTo>
                <a:cubicBezTo>
                  <a:pt x="40" y="6"/>
                  <a:pt x="40" y="6"/>
                  <a:pt x="40" y="7"/>
                </a:cubicBezTo>
                <a:cubicBezTo>
                  <a:pt x="40" y="7"/>
                  <a:pt x="40" y="7"/>
                  <a:pt x="40" y="7"/>
                </a:cubicBezTo>
                <a:cubicBezTo>
                  <a:pt x="40" y="7"/>
                  <a:pt x="40" y="8"/>
                  <a:pt x="39" y="8"/>
                </a:cubicBezTo>
                <a:close/>
                <a:moveTo>
                  <a:pt x="39" y="10"/>
                </a:moveTo>
                <a:cubicBezTo>
                  <a:pt x="7" y="10"/>
                  <a:pt x="7" y="10"/>
                  <a:pt x="7" y="10"/>
                </a:cubicBezTo>
                <a:cubicBezTo>
                  <a:pt x="6" y="10"/>
                  <a:pt x="6" y="10"/>
                  <a:pt x="6" y="9"/>
                </a:cubicBezTo>
                <a:cubicBezTo>
                  <a:pt x="6" y="9"/>
                  <a:pt x="6" y="9"/>
                  <a:pt x="6" y="9"/>
                </a:cubicBezTo>
                <a:cubicBezTo>
                  <a:pt x="6" y="9"/>
                  <a:pt x="6" y="8"/>
                  <a:pt x="7" y="8"/>
                </a:cubicBezTo>
                <a:cubicBezTo>
                  <a:pt x="39" y="8"/>
                  <a:pt x="39" y="8"/>
                  <a:pt x="39" y="8"/>
                </a:cubicBezTo>
                <a:cubicBezTo>
                  <a:pt x="40" y="8"/>
                  <a:pt x="40" y="9"/>
                  <a:pt x="40" y="9"/>
                </a:cubicBezTo>
                <a:cubicBezTo>
                  <a:pt x="40" y="9"/>
                  <a:pt x="40" y="9"/>
                  <a:pt x="40" y="9"/>
                </a:cubicBezTo>
                <a:cubicBezTo>
                  <a:pt x="40" y="10"/>
                  <a:pt x="40" y="10"/>
                  <a:pt x="39"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p>
        </p:txBody>
      </p:sp>
      <p:sp>
        <p:nvSpPr>
          <p:cNvPr id="20502" name="PA_任意多边形 22"/>
          <p:cNvSpPr>
            <a:spLocks noEditPoints="1"/>
          </p:cNvSpPr>
          <p:nvPr>
            <p:custDataLst>
              <p:tags r:id="rId4"/>
            </p:custDataLst>
          </p:nvPr>
        </p:nvSpPr>
        <p:spPr bwMode="auto">
          <a:xfrm>
            <a:off x="681055" y="2715766"/>
            <a:ext cx="230188" cy="236610"/>
          </a:xfrm>
          <a:custGeom>
            <a:avLst/>
            <a:gdLst>
              <a:gd name="T0" fmla="*/ 58 w 83"/>
              <a:gd name="T1" fmla="*/ 28 h 85"/>
              <a:gd name="T2" fmla="*/ 35 w 83"/>
              <a:gd name="T3" fmla="*/ 14 h 85"/>
              <a:gd name="T4" fmla="*/ 20 w 83"/>
              <a:gd name="T5" fmla="*/ 34 h 85"/>
              <a:gd name="T6" fmla="*/ 33 w 83"/>
              <a:gd name="T7" fmla="*/ 15 h 85"/>
              <a:gd name="T8" fmla="*/ 34 w 83"/>
              <a:gd name="T9" fmla="*/ 16 h 85"/>
              <a:gd name="T10" fmla="*/ 23 w 83"/>
              <a:gd name="T11" fmla="*/ 41 h 85"/>
              <a:gd name="T12" fmla="*/ 35 w 83"/>
              <a:gd name="T13" fmla="*/ 56 h 85"/>
              <a:gd name="T14" fmla="*/ 23 w 83"/>
              <a:gd name="T15" fmla="*/ 55 h 85"/>
              <a:gd name="T16" fmla="*/ 20 w 83"/>
              <a:gd name="T17" fmla="*/ 52 h 85"/>
              <a:gd name="T18" fmla="*/ 44 w 83"/>
              <a:gd name="T19" fmla="*/ 64 h 85"/>
              <a:gd name="T20" fmla="*/ 22 w 83"/>
              <a:gd name="T21" fmla="*/ 63 h 85"/>
              <a:gd name="T22" fmla="*/ 22 w 83"/>
              <a:gd name="T23" fmla="*/ 57 h 85"/>
              <a:gd name="T24" fmla="*/ 67 w 83"/>
              <a:gd name="T25" fmla="*/ 41 h 85"/>
              <a:gd name="T26" fmla="*/ 65 w 83"/>
              <a:gd name="T27" fmla="*/ 46 h 85"/>
              <a:gd name="T28" fmla="*/ 54 w 83"/>
              <a:gd name="T29" fmla="*/ 50 h 85"/>
              <a:gd name="T30" fmla="*/ 40 w 83"/>
              <a:gd name="T31" fmla="*/ 11 h 85"/>
              <a:gd name="T32" fmla="*/ 57 w 83"/>
              <a:gd name="T33" fmla="*/ 24 h 85"/>
              <a:gd name="T34" fmla="*/ 52 w 83"/>
              <a:gd name="T35" fmla="*/ 40 h 85"/>
              <a:gd name="T36" fmla="*/ 52 w 83"/>
              <a:gd name="T37" fmla="*/ 40 h 85"/>
              <a:gd name="T38" fmla="*/ 34 w 83"/>
              <a:gd name="T39" fmla="*/ 43 h 85"/>
              <a:gd name="T40" fmla="*/ 58 w 83"/>
              <a:gd name="T41" fmla="*/ 61 h 85"/>
              <a:gd name="T42" fmla="*/ 9 w 83"/>
              <a:gd name="T43" fmla="*/ 34 h 85"/>
              <a:gd name="T44" fmla="*/ 33 w 83"/>
              <a:gd name="T45" fmla="*/ 10 h 85"/>
              <a:gd name="T46" fmla="*/ 66 w 83"/>
              <a:gd name="T47" fmla="*/ 18 h 85"/>
              <a:gd name="T48" fmla="*/ 76 w 83"/>
              <a:gd name="T49" fmla="*/ 47 h 85"/>
              <a:gd name="T50" fmla="*/ 75 w 83"/>
              <a:gd name="T51" fmla="*/ 47 h 85"/>
              <a:gd name="T52" fmla="*/ 73 w 83"/>
              <a:gd name="T53" fmla="*/ 39 h 85"/>
              <a:gd name="T54" fmla="*/ 68 w 83"/>
              <a:gd name="T55" fmla="*/ 25 h 85"/>
              <a:gd name="T56" fmla="*/ 68 w 83"/>
              <a:gd name="T57" fmla="*/ 37 h 85"/>
              <a:gd name="T58" fmla="*/ 52 w 83"/>
              <a:gd name="T59" fmla="*/ 71 h 85"/>
              <a:gd name="T60" fmla="*/ 58 w 83"/>
              <a:gd name="T61" fmla="*/ 66 h 85"/>
              <a:gd name="T62" fmla="*/ 70 w 83"/>
              <a:gd name="T63" fmla="*/ 53 h 85"/>
              <a:gd name="T64" fmla="*/ 58 w 83"/>
              <a:gd name="T65" fmla="*/ 61 h 85"/>
              <a:gd name="T66" fmla="*/ 17 w 83"/>
              <a:gd name="T67" fmla="*/ 49 h 85"/>
              <a:gd name="T68" fmla="*/ 12 w 83"/>
              <a:gd name="T69" fmla="*/ 38 h 85"/>
              <a:gd name="T70" fmla="*/ 15 w 83"/>
              <a:gd name="T71" fmla="*/ 5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3" h="85">
                <a:moveTo>
                  <a:pt x="58" y="27"/>
                </a:moveTo>
                <a:cubicBezTo>
                  <a:pt x="58" y="27"/>
                  <a:pt x="58" y="28"/>
                  <a:pt x="58" y="28"/>
                </a:cubicBezTo>
                <a:cubicBezTo>
                  <a:pt x="58" y="29"/>
                  <a:pt x="58" y="29"/>
                  <a:pt x="57" y="29"/>
                </a:cubicBezTo>
                <a:cubicBezTo>
                  <a:pt x="51" y="22"/>
                  <a:pt x="44" y="17"/>
                  <a:pt x="35" y="14"/>
                </a:cubicBezTo>
                <a:cubicBezTo>
                  <a:pt x="21" y="10"/>
                  <a:pt x="12" y="19"/>
                  <a:pt x="19" y="34"/>
                </a:cubicBezTo>
                <a:cubicBezTo>
                  <a:pt x="19" y="35"/>
                  <a:pt x="20" y="35"/>
                  <a:pt x="20" y="34"/>
                </a:cubicBezTo>
                <a:cubicBezTo>
                  <a:pt x="22" y="28"/>
                  <a:pt x="25" y="22"/>
                  <a:pt x="30" y="16"/>
                </a:cubicBezTo>
                <a:cubicBezTo>
                  <a:pt x="30" y="15"/>
                  <a:pt x="32" y="15"/>
                  <a:pt x="33" y="15"/>
                </a:cubicBezTo>
                <a:cubicBezTo>
                  <a:pt x="33" y="15"/>
                  <a:pt x="33" y="15"/>
                  <a:pt x="33" y="15"/>
                </a:cubicBezTo>
                <a:cubicBezTo>
                  <a:pt x="34" y="15"/>
                  <a:pt x="34" y="16"/>
                  <a:pt x="34" y="16"/>
                </a:cubicBezTo>
                <a:cubicBezTo>
                  <a:pt x="28" y="22"/>
                  <a:pt x="25" y="31"/>
                  <a:pt x="22" y="38"/>
                </a:cubicBezTo>
                <a:cubicBezTo>
                  <a:pt x="22" y="39"/>
                  <a:pt x="22" y="40"/>
                  <a:pt x="23" y="41"/>
                </a:cubicBezTo>
                <a:cubicBezTo>
                  <a:pt x="26" y="46"/>
                  <a:pt x="30" y="51"/>
                  <a:pt x="35" y="55"/>
                </a:cubicBezTo>
                <a:cubicBezTo>
                  <a:pt x="35" y="55"/>
                  <a:pt x="35" y="56"/>
                  <a:pt x="35" y="56"/>
                </a:cubicBezTo>
                <a:cubicBezTo>
                  <a:pt x="31" y="56"/>
                  <a:pt x="28" y="56"/>
                  <a:pt x="25" y="56"/>
                </a:cubicBezTo>
                <a:cubicBezTo>
                  <a:pt x="24" y="56"/>
                  <a:pt x="24" y="55"/>
                  <a:pt x="23" y="55"/>
                </a:cubicBezTo>
                <a:cubicBezTo>
                  <a:pt x="22" y="54"/>
                  <a:pt x="22" y="53"/>
                  <a:pt x="21" y="52"/>
                </a:cubicBezTo>
                <a:cubicBezTo>
                  <a:pt x="20" y="52"/>
                  <a:pt x="20" y="52"/>
                  <a:pt x="20" y="52"/>
                </a:cubicBezTo>
                <a:cubicBezTo>
                  <a:pt x="19" y="72"/>
                  <a:pt x="32" y="78"/>
                  <a:pt x="45" y="65"/>
                </a:cubicBezTo>
                <a:cubicBezTo>
                  <a:pt x="45" y="65"/>
                  <a:pt x="45" y="64"/>
                  <a:pt x="44" y="64"/>
                </a:cubicBezTo>
                <a:cubicBezTo>
                  <a:pt x="37" y="66"/>
                  <a:pt x="30" y="66"/>
                  <a:pt x="25" y="65"/>
                </a:cubicBezTo>
                <a:cubicBezTo>
                  <a:pt x="24" y="65"/>
                  <a:pt x="23" y="64"/>
                  <a:pt x="22" y="63"/>
                </a:cubicBezTo>
                <a:cubicBezTo>
                  <a:pt x="22" y="61"/>
                  <a:pt x="21" y="59"/>
                  <a:pt x="21" y="57"/>
                </a:cubicBezTo>
                <a:cubicBezTo>
                  <a:pt x="21" y="57"/>
                  <a:pt x="21" y="56"/>
                  <a:pt x="22" y="57"/>
                </a:cubicBezTo>
                <a:cubicBezTo>
                  <a:pt x="36" y="60"/>
                  <a:pt x="59" y="54"/>
                  <a:pt x="69" y="44"/>
                </a:cubicBezTo>
                <a:cubicBezTo>
                  <a:pt x="68" y="43"/>
                  <a:pt x="68" y="42"/>
                  <a:pt x="67" y="41"/>
                </a:cubicBezTo>
                <a:cubicBezTo>
                  <a:pt x="67" y="41"/>
                  <a:pt x="66" y="41"/>
                  <a:pt x="66" y="41"/>
                </a:cubicBezTo>
                <a:cubicBezTo>
                  <a:pt x="66" y="43"/>
                  <a:pt x="65" y="44"/>
                  <a:pt x="65" y="46"/>
                </a:cubicBezTo>
                <a:cubicBezTo>
                  <a:pt x="62" y="48"/>
                  <a:pt x="59" y="49"/>
                  <a:pt x="55" y="51"/>
                </a:cubicBezTo>
                <a:cubicBezTo>
                  <a:pt x="55" y="51"/>
                  <a:pt x="54" y="50"/>
                  <a:pt x="54" y="50"/>
                </a:cubicBezTo>
                <a:cubicBezTo>
                  <a:pt x="55" y="49"/>
                  <a:pt x="55" y="48"/>
                  <a:pt x="56" y="46"/>
                </a:cubicBezTo>
                <a:cubicBezTo>
                  <a:pt x="67" y="17"/>
                  <a:pt x="54" y="2"/>
                  <a:pt x="40" y="11"/>
                </a:cubicBezTo>
                <a:cubicBezTo>
                  <a:pt x="39" y="11"/>
                  <a:pt x="39" y="12"/>
                  <a:pt x="40" y="12"/>
                </a:cubicBezTo>
                <a:cubicBezTo>
                  <a:pt x="46" y="15"/>
                  <a:pt x="52" y="19"/>
                  <a:pt x="57" y="24"/>
                </a:cubicBezTo>
                <a:cubicBezTo>
                  <a:pt x="58" y="25"/>
                  <a:pt x="58" y="26"/>
                  <a:pt x="58" y="27"/>
                </a:cubicBezTo>
                <a:close/>
                <a:moveTo>
                  <a:pt x="52" y="40"/>
                </a:moveTo>
                <a:cubicBezTo>
                  <a:pt x="53" y="55"/>
                  <a:pt x="31" y="55"/>
                  <a:pt x="31" y="41"/>
                </a:cubicBezTo>
                <a:cubicBezTo>
                  <a:pt x="31" y="28"/>
                  <a:pt x="51" y="27"/>
                  <a:pt x="52" y="40"/>
                </a:cubicBezTo>
                <a:close/>
                <a:moveTo>
                  <a:pt x="44" y="43"/>
                </a:moveTo>
                <a:cubicBezTo>
                  <a:pt x="44" y="49"/>
                  <a:pt x="34" y="50"/>
                  <a:pt x="34" y="43"/>
                </a:cubicBezTo>
                <a:cubicBezTo>
                  <a:pt x="34" y="37"/>
                  <a:pt x="43" y="37"/>
                  <a:pt x="44" y="43"/>
                </a:cubicBezTo>
                <a:close/>
                <a:moveTo>
                  <a:pt x="58" y="61"/>
                </a:moveTo>
                <a:cubicBezTo>
                  <a:pt x="44" y="85"/>
                  <a:pt x="22" y="83"/>
                  <a:pt x="17" y="63"/>
                </a:cubicBezTo>
                <a:cubicBezTo>
                  <a:pt x="4" y="58"/>
                  <a:pt x="0" y="45"/>
                  <a:pt x="9" y="34"/>
                </a:cubicBezTo>
                <a:cubicBezTo>
                  <a:pt x="10" y="33"/>
                  <a:pt x="10" y="32"/>
                  <a:pt x="10" y="31"/>
                </a:cubicBezTo>
                <a:cubicBezTo>
                  <a:pt x="7" y="16"/>
                  <a:pt x="18" y="7"/>
                  <a:pt x="33" y="10"/>
                </a:cubicBezTo>
                <a:cubicBezTo>
                  <a:pt x="34" y="10"/>
                  <a:pt x="35" y="10"/>
                  <a:pt x="36" y="9"/>
                </a:cubicBezTo>
                <a:cubicBezTo>
                  <a:pt x="48" y="0"/>
                  <a:pt x="62" y="4"/>
                  <a:pt x="66" y="18"/>
                </a:cubicBezTo>
                <a:cubicBezTo>
                  <a:pt x="67" y="19"/>
                  <a:pt x="67" y="19"/>
                  <a:pt x="68" y="20"/>
                </a:cubicBezTo>
                <a:cubicBezTo>
                  <a:pt x="80" y="25"/>
                  <a:pt x="83" y="37"/>
                  <a:pt x="76" y="47"/>
                </a:cubicBezTo>
                <a:cubicBezTo>
                  <a:pt x="76" y="47"/>
                  <a:pt x="75" y="47"/>
                  <a:pt x="75" y="47"/>
                </a:cubicBezTo>
                <a:cubicBezTo>
                  <a:pt x="75" y="47"/>
                  <a:pt x="75" y="47"/>
                  <a:pt x="75" y="47"/>
                </a:cubicBezTo>
                <a:cubicBezTo>
                  <a:pt x="74" y="45"/>
                  <a:pt x="73" y="43"/>
                  <a:pt x="73" y="42"/>
                </a:cubicBezTo>
                <a:cubicBezTo>
                  <a:pt x="72" y="41"/>
                  <a:pt x="72" y="40"/>
                  <a:pt x="73" y="39"/>
                </a:cubicBezTo>
                <a:cubicBezTo>
                  <a:pt x="75" y="33"/>
                  <a:pt x="74" y="28"/>
                  <a:pt x="69" y="24"/>
                </a:cubicBezTo>
                <a:cubicBezTo>
                  <a:pt x="68" y="24"/>
                  <a:pt x="68" y="24"/>
                  <a:pt x="68" y="25"/>
                </a:cubicBezTo>
                <a:cubicBezTo>
                  <a:pt x="68" y="27"/>
                  <a:pt x="68" y="30"/>
                  <a:pt x="67" y="34"/>
                </a:cubicBezTo>
                <a:cubicBezTo>
                  <a:pt x="67" y="35"/>
                  <a:pt x="67" y="36"/>
                  <a:pt x="68" y="37"/>
                </a:cubicBezTo>
                <a:cubicBezTo>
                  <a:pt x="82" y="58"/>
                  <a:pt x="71" y="76"/>
                  <a:pt x="52" y="72"/>
                </a:cubicBezTo>
                <a:cubicBezTo>
                  <a:pt x="52" y="72"/>
                  <a:pt x="51" y="72"/>
                  <a:pt x="52" y="71"/>
                </a:cubicBezTo>
                <a:cubicBezTo>
                  <a:pt x="53" y="70"/>
                  <a:pt x="54" y="68"/>
                  <a:pt x="55" y="67"/>
                </a:cubicBezTo>
                <a:cubicBezTo>
                  <a:pt x="56" y="66"/>
                  <a:pt x="57" y="66"/>
                  <a:pt x="58" y="66"/>
                </a:cubicBezTo>
                <a:cubicBezTo>
                  <a:pt x="66" y="66"/>
                  <a:pt x="71" y="61"/>
                  <a:pt x="71" y="54"/>
                </a:cubicBezTo>
                <a:cubicBezTo>
                  <a:pt x="71" y="53"/>
                  <a:pt x="70" y="53"/>
                  <a:pt x="70" y="53"/>
                </a:cubicBezTo>
                <a:cubicBezTo>
                  <a:pt x="67" y="55"/>
                  <a:pt x="64" y="57"/>
                  <a:pt x="60" y="59"/>
                </a:cubicBezTo>
                <a:cubicBezTo>
                  <a:pt x="59" y="60"/>
                  <a:pt x="58" y="60"/>
                  <a:pt x="58" y="61"/>
                </a:cubicBezTo>
                <a:close/>
                <a:moveTo>
                  <a:pt x="16" y="53"/>
                </a:moveTo>
                <a:cubicBezTo>
                  <a:pt x="16" y="52"/>
                  <a:pt x="16" y="50"/>
                  <a:pt x="17" y="49"/>
                </a:cubicBezTo>
                <a:cubicBezTo>
                  <a:pt x="17" y="48"/>
                  <a:pt x="17" y="47"/>
                  <a:pt x="16" y="46"/>
                </a:cubicBezTo>
                <a:cubicBezTo>
                  <a:pt x="14" y="43"/>
                  <a:pt x="13" y="40"/>
                  <a:pt x="12" y="38"/>
                </a:cubicBezTo>
                <a:cubicBezTo>
                  <a:pt x="12" y="37"/>
                  <a:pt x="11" y="37"/>
                  <a:pt x="11" y="38"/>
                </a:cubicBezTo>
                <a:cubicBezTo>
                  <a:pt x="7" y="44"/>
                  <a:pt x="9" y="50"/>
                  <a:pt x="15" y="54"/>
                </a:cubicBezTo>
                <a:cubicBezTo>
                  <a:pt x="16" y="54"/>
                  <a:pt x="16" y="54"/>
                  <a:pt x="16"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p>
        </p:txBody>
      </p:sp>
      <p:sp>
        <p:nvSpPr>
          <p:cNvPr id="20506" name="PA_淘宝店chenying0907 26"/>
          <p:cNvSpPr>
            <a:spLocks noChangeArrowheads="1"/>
          </p:cNvSpPr>
          <p:nvPr>
            <p:custDataLst>
              <p:tags r:id="rId5"/>
            </p:custDataLst>
          </p:nvPr>
        </p:nvSpPr>
        <p:spPr bwMode="auto">
          <a:xfrm>
            <a:off x="1259632" y="1203598"/>
            <a:ext cx="6840760" cy="1194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pPr>
            <a:r>
              <a:rPr lang="zh-CN" altLang="en-US" dirty="0">
                <a:solidFill>
                  <a:schemeClr val="tx1">
                    <a:lumMod val="65000"/>
                    <a:lumOff val="35000"/>
                  </a:schemeClr>
                </a:solidFill>
                <a:latin typeface="微软雅黑 Light" panose="020B0502040204020203" pitchFamily="34" charset="-122"/>
                <a:ea typeface="微软雅黑 Light" panose="020B0502040204020203" pitchFamily="34" charset="-122"/>
              </a:rPr>
              <a:t>法律可行性</a:t>
            </a:r>
            <a:endParaRPr lang="en-US" altLang="zh-CN" dirty="0">
              <a:solidFill>
                <a:schemeClr val="tx1">
                  <a:lumMod val="65000"/>
                  <a:lumOff val="35000"/>
                </a:schemeClr>
              </a:solidFill>
              <a:latin typeface="微软雅黑 Light" panose="020B0502040204020203" pitchFamily="34" charset="-122"/>
              <a:ea typeface="微软雅黑 Light" panose="020B0502040204020203" pitchFamily="34" charset="-122"/>
            </a:endParaRPr>
          </a:p>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该约球微信小程序为本组开发，目前没有见到以地图为主界面的约球程序，同时该约球程序主体并不包含任何敏感信息和禁止条例，因此本组研发的微信小程序不存在任何侵犯，违法和责任问题。本组研发人员的开发软件均为正版授权软件，故不存在个人的侵权，违法与责任问题。</a:t>
            </a:r>
          </a:p>
        </p:txBody>
      </p:sp>
      <p:sp>
        <p:nvSpPr>
          <p:cNvPr id="20510" name="PA_淘宝店chenying0907 30"/>
          <p:cNvSpPr>
            <a:spLocks noChangeArrowheads="1"/>
          </p:cNvSpPr>
          <p:nvPr>
            <p:custDataLst>
              <p:tags r:id="rId6"/>
            </p:custDataLst>
          </p:nvPr>
        </p:nvSpPr>
        <p:spPr bwMode="auto">
          <a:xfrm>
            <a:off x="1283860" y="2580785"/>
            <a:ext cx="7392596" cy="2099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pPr>
            <a:r>
              <a:rPr lang="zh-CN" altLang="en-US" dirty="0">
                <a:solidFill>
                  <a:schemeClr val="bg1">
                    <a:lumMod val="50000"/>
                  </a:schemeClr>
                </a:solidFill>
                <a:latin typeface="微软雅黑 Light" panose="020B0502040204020203" pitchFamily="34" charset="-122"/>
                <a:ea typeface="微软雅黑 Light" panose="020B0502040204020203" pitchFamily="34" charset="-122"/>
              </a:rPr>
              <a:t>用户使用可行性</a:t>
            </a:r>
            <a:endParaRPr lang="en-US" altLang="zh-CN" dirty="0">
              <a:solidFill>
                <a:schemeClr val="bg1">
                  <a:lumMod val="50000"/>
                </a:schemeClr>
              </a:solidFill>
              <a:latin typeface="微软雅黑 Light" panose="020B0502040204020203" pitchFamily="34" charset="-122"/>
              <a:ea typeface="微软雅黑 Light" panose="020B0502040204020203" pitchFamily="34" charset="-122"/>
            </a:endParaRPr>
          </a:p>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我们的小程序会涉及到不同职业的广大篮球爱好者，而凭借我们简洁明了切充满创意的地图</a:t>
            </a:r>
            <a:r>
              <a:rPr lang="en-US" altLang="zh-CN" sz="1400" dirty="0" err="1">
                <a:solidFill>
                  <a:schemeClr val="bg1">
                    <a:lumMod val="50000"/>
                  </a:schemeClr>
                </a:solidFill>
                <a:latin typeface="微软雅黑 Light" panose="020B0502040204020203" pitchFamily="34" charset="-122"/>
                <a:ea typeface="微软雅黑 Light" panose="020B0502040204020203" pitchFamily="34" charset="-122"/>
              </a:rPr>
              <a:t>ui</a:t>
            </a:r>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界面设计、人性化的交互性设计以及使用内嵌在微信内部的小程序作为主体，保证了小程序在操作上的易懂还有获取途径上的方便，相信大部分的用户都能在短时间内下载使用。</a:t>
            </a:r>
          </a:p>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对于服务器的管理人员，由于我们使用的软件设计，仅仅只需要管理人员进行用户数据库的增删改查，只需要管理人员接触过并熟悉数据库的相关操作即可，不需要人员进行专门培训。</a:t>
            </a:r>
          </a:p>
          <a:p>
            <a:r>
              <a:rPr lang="zh-CN" altLang="zh-CN" sz="1400" dirty="0">
                <a:solidFill>
                  <a:schemeClr val="bg1">
                    <a:lumMod val="50000"/>
                  </a:schemeClr>
                </a:solidFill>
                <a:latin typeface="微软雅黑 Light" panose="020B0502040204020203" pitchFamily="34" charset="-122"/>
                <a:ea typeface="微软雅黑 Light" panose="020B0502040204020203" pitchFamily="34" charset="-122"/>
              </a:rPr>
              <a:t>本项目的产品界面简洁明了，操作方便快捷，对于广大篮球爱好者来说，接触途径仅需要打开微信小程序，且功能齐全，可以满足用户的大部分需求，所以可以使用此产品</a:t>
            </a:r>
          </a:p>
          <a:p>
            <a:pPr>
              <a:lnSpc>
                <a:spcPct val="120000"/>
              </a:lnSpc>
            </a:pPr>
            <a:endParaRPr lang="zh-CN" altLang="en-US"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grpSp>
        <p:nvGrpSpPr>
          <p:cNvPr id="48" name="PA_淘宝店chenying0907 47"/>
          <p:cNvGrpSpPr/>
          <p:nvPr>
            <p:custDataLst>
              <p:tags r:id="rId7"/>
            </p:custDataLst>
          </p:nvPr>
        </p:nvGrpSpPr>
        <p:grpSpPr>
          <a:xfrm>
            <a:off x="-9190" y="0"/>
            <a:ext cx="620750" cy="791858"/>
            <a:chOff x="0" y="-21236"/>
            <a:chExt cx="3311527" cy="4224338"/>
          </a:xfrm>
        </p:grpSpPr>
        <p:sp>
          <p:nvSpPr>
            <p:cNvPr id="49"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2" name="PA_文本框 4"/>
          <p:cNvSpPr txBox="1">
            <a:spLocks noChangeArrowheads="1"/>
          </p:cNvSpPr>
          <p:nvPr>
            <p:custDataLst>
              <p:tags r:id="rId8"/>
            </p:custDataLst>
          </p:nvPr>
        </p:nvSpPr>
        <p:spPr bwMode="auto">
          <a:xfrm>
            <a:off x="535359" y="184337"/>
            <a:ext cx="259398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法律</a:t>
            </a:r>
            <a:r>
              <a:rPr lang="en-US" altLang="zh-CN" sz="2000" dirty="0">
                <a:solidFill>
                  <a:schemeClr val="tx1">
                    <a:lumMod val="65000"/>
                    <a:lumOff val="35000"/>
                  </a:schemeClr>
                </a:solidFill>
                <a:latin typeface="微软雅黑 Light" panose="020B0502040204020203" pitchFamily="34" charset="-122"/>
                <a:ea typeface="微软雅黑 Light" panose="020B0502040204020203" pitchFamily="34" charset="-122"/>
              </a:rPr>
              <a:t>/</a:t>
            </a: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用户使用可行性</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3" name="PA_文本框 5"/>
          <p:cNvSpPr txBox="1">
            <a:spLocks noChangeArrowheads="1"/>
          </p:cNvSpPr>
          <p:nvPr>
            <p:custDataLst>
              <p:tags r:id="rId9"/>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Tree>
    <p:extLst>
      <p:ext uri="{BB962C8B-B14F-4D97-AF65-F5344CB8AC3E}">
        <p14:creationId xmlns:p14="http://schemas.microsoft.com/office/powerpoint/2010/main" val="2593169936"/>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600"/>
                                  </p:stCondLst>
                                  <p:childTnLst>
                                    <p:set>
                                      <p:cBhvr>
                                        <p:cTn id="6" dur="1" fill="hold">
                                          <p:stCondLst>
                                            <p:cond delay="0"/>
                                          </p:stCondLst>
                                        </p:cTn>
                                        <p:tgtEl>
                                          <p:spTgt spid="20486"/>
                                        </p:tgtEl>
                                        <p:attrNameLst>
                                          <p:attrName>style.visibility</p:attrName>
                                        </p:attrNameLst>
                                      </p:cBhvr>
                                      <p:to>
                                        <p:strVal val="visible"/>
                                      </p:to>
                                    </p:set>
                                    <p:animEffect transition="in" filter="fade">
                                      <p:cBhvr>
                                        <p:cTn id="7" dur="500"/>
                                        <p:tgtEl>
                                          <p:spTgt spid="2048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490"/>
                                        </p:tgtEl>
                                        <p:attrNameLst>
                                          <p:attrName>style.visibility</p:attrName>
                                        </p:attrNameLst>
                                      </p:cBhvr>
                                      <p:to>
                                        <p:strVal val="visible"/>
                                      </p:to>
                                    </p:set>
                                    <p:animEffect transition="in" filter="fade">
                                      <p:cBhvr>
                                        <p:cTn id="12" dur="500"/>
                                        <p:tgtEl>
                                          <p:spTgt spid="2049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500"/>
                                        </p:tgtEl>
                                        <p:attrNameLst>
                                          <p:attrName>style.visibility</p:attrName>
                                        </p:attrNameLst>
                                      </p:cBhvr>
                                      <p:to>
                                        <p:strVal val="visible"/>
                                      </p:to>
                                    </p:set>
                                    <p:animEffect transition="in" filter="fade">
                                      <p:cBhvr>
                                        <p:cTn id="17" dur="500"/>
                                        <p:tgtEl>
                                          <p:spTgt spid="20500"/>
                                        </p:tgtEl>
                                      </p:cBhvr>
                                    </p:animEffect>
                                  </p:childTnLst>
                                </p:cTn>
                              </p:par>
                              <p:par>
                                <p:cTn id="18" presetID="10" presetClass="entr" presetSubtype="0" fill="hold" grpId="0" nodeType="withEffect">
                                  <p:stCondLst>
                                    <p:cond delay="600"/>
                                  </p:stCondLst>
                                  <p:childTnLst>
                                    <p:set>
                                      <p:cBhvr>
                                        <p:cTn id="19" dur="1" fill="hold">
                                          <p:stCondLst>
                                            <p:cond delay="0"/>
                                          </p:stCondLst>
                                        </p:cTn>
                                        <p:tgtEl>
                                          <p:spTgt spid="20502"/>
                                        </p:tgtEl>
                                        <p:attrNameLst>
                                          <p:attrName>style.visibility</p:attrName>
                                        </p:attrNameLst>
                                      </p:cBhvr>
                                      <p:to>
                                        <p:strVal val="visible"/>
                                      </p:to>
                                    </p:set>
                                    <p:animEffect transition="in" filter="fade">
                                      <p:cBhvr>
                                        <p:cTn id="20" dur="500"/>
                                        <p:tgtEl>
                                          <p:spTgt spid="2050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0506"/>
                                        </p:tgtEl>
                                        <p:attrNameLst>
                                          <p:attrName>style.visibility</p:attrName>
                                        </p:attrNameLst>
                                      </p:cBhvr>
                                      <p:to>
                                        <p:strVal val="visible"/>
                                      </p:to>
                                    </p:set>
                                    <p:animEffect transition="in" filter="fade">
                                      <p:cBhvr>
                                        <p:cTn id="25" dur="500"/>
                                        <p:tgtEl>
                                          <p:spTgt spid="20506"/>
                                        </p:tgtEl>
                                      </p:cBhvr>
                                    </p:animEffect>
                                  </p:childTnLst>
                                </p:cTn>
                              </p:par>
                              <p:par>
                                <p:cTn id="26" presetID="10" presetClass="entr" presetSubtype="0" fill="hold" grpId="0" nodeType="withEffect">
                                  <p:stCondLst>
                                    <p:cond delay="1200"/>
                                  </p:stCondLst>
                                  <p:childTnLst>
                                    <p:set>
                                      <p:cBhvr>
                                        <p:cTn id="27" dur="1" fill="hold">
                                          <p:stCondLst>
                                            <p:cond delay="0"/>
                                          </p:stCondLst>
                                        </p:cTn>
                                        <p:tgtEl>
                                          <p:spTgt spid="20510"/>
                                        </p:tgtEl>
                                        <p:attrNameLst>
                                          <p:attrName>style.visibility</p:attrName>
                                        </p:attrNameLst>
                                      </p:cBhvr>
                                      <p:to>
                                        <p:strVal val="visible"/>
                                      </p:to>
                                    </p:set>
                                    <p:animEffect transition="in" filter="fade">
                                      <p:cBhvr>
                                        <p:cTn id="28" dur="500"/>
                                        <p:tgtEl>
                                          <p:spTgt spid="2051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8"/>
                                        </p:tgtEl>
                                        <p:attrNameLst>
                                          <p:attrName>style.visibility</p:attrName>
                                        </p:attrNameLst>
                                      </p:cBhvr>
                                      <p:to>
                                        <p:strVal val="visible"/>
                                      </p:to>
                                    </p:set>
                                    <p:animEffect transition="in" filter="fade">
                                      <p:cBhvr>
                                        <p:cTn id="33" dur="500"/>
                                        <p:tgtEl>
                                          <p:spTgt spid="48"/>
                                        </p:tgtEl>
                                      </p:cBhvr>
                                    </p:animEffect>
                                  </p:childTnLst>
                                </p:cTn>
                              </p:par>
                              <p:par>
                                <p:cTn id="34" presetID="10" presetClass="entr" presetSubtype="0" fill="hold" grpId="0" nodeType="withEffect">
                                  <p:stCondLst>
                                    <p:cond delay="300"/>
                                  </p:stCondLst>
                                  <p:childTnLst>
                                    <p:set>
                                      <p:cBhvr>
                                        <p:cTn id="35" dur="1" fill="hold">
                                          <p:stCondLst>
                                            <p:cond delay="0"/>
                                          </p:stCondLst>
                                        </p:cTn>
                                        <p:tgtEl>
                                          <p:spTgt spid="52"/>
                                        </p:tgtEl>
                                        <p:attrNameLst>
                                          <p:attrName>style.visibility</p:attrName>
                                        </p:attrNameLst>
                                      </p:cBhvr>
                                      <p:to>
                                        <p:strVal val="visible"/>
                                      </p:to>
                                    </p:set>
                                    <p:animEffect transition="in" filter="fade">
                                      <p:cBhvr>
                                        <p:cTn id="36" dur="500"/>
                                        <p:tgtEl>
                                          <p:spTgt spid="52"/>
                                        </p:tgtEl>
                                      </p:cBhvr>
                                    </p:animEffect>
                                  </p:childTnLst>
                                </p:cTn>
                              </p:par>
                              <p:par>
                                <p:cTn id="37" presetID="10" presetClass="entr" presetSubtype="0" fill="hold" grpId="0" nodeType="withEffect">
                                  <p:stCondLst>
                                    <p:cond delay="600"/>
                                  </p:stCondLst>
                                  <p:childTnLst>
                                    <p:set>
                                      <p:cBhvr>
                                        <p:cTn id="38" dur="1" fill="hold">
                                          <p:stCondLst>
                                            <p:cond delay="0"/>
                                          </p:stCondLst>
                                        </p:cTn>
                                        <p:tgtEl>
                                          <p:spTgt spid="53"/>
                                        </p:tgtEl>
                                        <p:attrNameLst>
                                          <p:attrName>style.visibility</p:attrName>
                                        </p:attrNameLst>
                                      </p:cBhvr>
                                      <p:to>
                                        <p:strVal val="visible"/>
                                      </p:to>
                                    </p:set>
                                    <p:animEffect transition="in" filter="fade">
                                      <p:cBhvr>
                                        <p:cTn id="39"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6" grpId="0" animBg="1" autoUpdateAnimBg="0"/>
      <p:bldP spid="20490" grpId="0" animBg="1"/>
      <p:bldP spid="20500" grpId="0" animBg="1"/>
      <p:bldP spid="20502" grpId="0" animBg="1" autoUpdateAnimBg="0"/>
      <p:bldP spid="20506" grpId="0"/>
      <p:bldP spid="20510" grpId="0"/>
      <p:bldP spid="52" grpId="0" animBg="1" autoUpdateAnimBg="0"/>
      <p:bldP spid="53" grpId="0" animBg="1"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PA_淘宝店chenying0907 21"/>
          <p:cNvGrpSpPr/>
          <p:nvPr>
            <p:custDataLst>
              <p:tags r:id="rId1"/>
            </p:custDataLst>
          </p:nvPr>
        </p:nvGrpSpPr>
        <p:grpSpPr>
          <a:xfrm>
            <a:off x="5832473" y="-21235"/>
            <a:ext cx="3311527" cy="5164735"/>
            <a:chOff x="5832473" y="-21235"/>
            <a:chExt cx="3311527" cy="5164735"/>
          </a:xfrm>
        </p:grpSpPr>
        <p:sp>
          <p:nvSpPr>
            <p:cNvPr id="10" name="淘宝店chenying0907 36"/>
            <p:cNvSpPr>
              <a:spLocks/>
            </p:cNvSpPr>
            <p:nvPr/>
          </p:nvSpPr>
          <p:spPr bwMode="auto">
            <a:xfrm rot="16200000">
              <a:off x="7445263" y="403114"/>
              <a:ext cx="2123086" cy="1274387"/>
            </a:xfrm>
            <a:custGeom>
              <a:avLst/>
              <a:gdLst/>
              <a:ahLst/>
              <a:cxnLst/>
              <a:rect l="l" t="t" r="r" b="b"/>
              <a:pathLst>
                <a:path w="2123086" h="1274387">
                  <a:moveTo>
                    <a:pt x="0" y="252037"/>
                  </a:moveTo>
                  <a:lnTo>
                    <a:pt x="2123086" y="0"/>
                  </a:lnTo>
                  <a:lnTo>
                    <a:pt x="2123086" y="1274387"/>
                  </a:lnTo>
                  <a:lnTo>
                    <a:pt x="1182688" y="1274387"/>
                  </a:lnTo>
                  <a:close/>
                </a:path>
              </a:pathLst>
            </a:custGeom>
            <a:solidFill>
              <a:srgbClr val="E5AAA4"/>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淘宝店chenying0907 37"/>
            <p:cNvSpPr>
              <a:spLocks/>
            </p:cNvSpPr>
            <p:nvPr/>
          </p:nvSpPr>
          <p:spPr bwMode="auto">
            <a:xfrm rot="16200000">
              <a:off x="5568154" y="1183482"/>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rgbClr val="F1CF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淘宝店chenying0907 38"/>
            <p:cNvSpPr>
              <a:spLocks/>
            </p:cNvSpPr>
            <p:nvPr/>
          </p:nvSpPr>
          <p:spPr bwMode="auto">
            <a:xfrm rot="16200000">
              <a:off x="6636541" y="2759869"/>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rgbClr val="F9E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淘宝店chenying0907 39"/>
            <p:cNvSpPr>
              <a:spLocks/>
            </p:cNvSpPr>
            <p:nvPr/>
          </p:nvSpPr>
          <p:spPr bwMode="auto">
            <a:xfrm rot="16200000">
              <a:off x="7785893" y="3785394"/>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rgbClr val="E5AA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PA_淘宝店chenying0907 13"/>
          <p:cNvSpPr/>
          <p:nvPr>
            <p:custDataLst>
              <p:tags r:id="rId2"/>
            </p:custDataLst>
          </p:nvPr>
        </p:nvSpPr>
        <p:spPr>
          <a:xfrm>
            <a:off x="3203847" y="1226820"/>
            <a:ext cx="5557563" cy="2689858"/>
          </a:xfrm>
          <a:prstGeom prst="rect">
            <a:avLst/>
          </a:prstGeom>
          <a:solidFill>
            <a:schemeClr val="bg1">
              <a:alpha val="85000"/>
            </a:schemeClr>
          </a:solidFill>
          <a:ln>
            <a:noFill/>
          </a:ln>
          <a:effectLst>
            <a:outerShdw blurRad="368300" dist="63500" dir="462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A_文本框 16"/>
          <p:cNvSpPr txBox="1"/>
          <p:nvPr>
            <p:custDataLst>
              <p:tags r:id="rId3"/>
            </p:custDataLst>
          </p:nvPr>
        </p:nvSpPr>
        <p:spPr>
          <a:xfrm>
            <a:off x="1841644" y="2126925"/>
            <a:ext cx="899396" cy="830997"/>
          </a:xfrm>
          <a:prstGeom prst="rect">
            <a:avLst/>
          </a:prstGeom>
          <a:noFill/>
        </p:spPr>
        <p:txBody>
          <a:bodyPr wrap="square" rtlCol="0">
            <a:spAutoFit/>
          </a:bodyPr>
          <a:lstStyle/>
          <a:p>
            <a:r>
              <a:rPr lang="en-US" altLang="zh-CN" sz="4800" dirty="0">
                <a:solidFill>
                  <a:schemeClr val="bg1">
                    <a:lumMod val="50000"/>
                  </a:schemeClr>
                </a:solidFill>
                <a:latin typeface="微软雅黑 Light" panose="020B0502040204020203" pitchFamily="34" charset="-122"/>
                <a:ea typeface="微软雅黑 Light" panose="020B0502040204020203" pitchFamily="34" charset="-122"/>
              </a:rPr>
              <a:t>06</a:t>
            </a:r>
            <a:endParaRPr lang="zh-CN" altLang="en-US" sz="4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8" name="PA_文本框 17"/>
          <p:cNvSpPr txBox="1"/>
          <p:nvPr>
            <p:custDataLst>
              <p:tags r:id="rId4"/>
            </p:custDataLst>
          </p:nvPr>
        </p:nvSpPr>
        <p:spPr>
          <a:xfrm>
            <a:off x="3524160" y="1896092"/>
            <a:ext cx="809837" cy="461665"/>
          </a:xfrm>
          <a:prstGeom prst="rect">
            <a:avLst/>
          </a:prstGeom>
          <a:noFill/>
        </p:spPr>
        <p:txBody>
          <a:bodyPr wrap="none" rtlCol="0">
            <a:spAutoFit/>
          </a:bodyPr>
          <a:lstStyle/>
          <a:p>
            <a:r>
              <a:rPr lang="zh-CN" altLang="en-US" sz="2400" dirty="0">
                <a:solidFill>
                  <a:schemeClr val="bg1">
                    <a:lumMod val="50000"/>
                  </a:schemeClr>
                </a:solidFill>
                <a:latin typeface="微软雅黑 Light" panose="020B0502040204020203" pitchFamily="34" charset="-122"/>
                <a:ea typeface="微软雅黑 Light" panose="020B0502040204020203" pitchFamily="34" charset="-122"/>
              </a:rPr>
              <a:t>后序</a:t>
            </a:r>
          </a:p>
        </p:txBody>
      </p:sp>
      <p:grpSp>
        <p:nvGrpSpPr>
          <p:cNvPr id="19" name="PA_淘宝店chenying0907 18"/>
          <p:cNvGrpSpPr/>
          <p:nvPr>
            <p:custDataLst>
              <p:tags r:id="rId5"/>
            </p:custDataLst>
          </p:nvPr>
        </p:nvGrpSpPr>
        <p:grpSpPr>
          <a:xfrm>
            <a:off x="2243226" y="2221456"/>
            <a:ext cx="528300" cy="710884"/>
            <a:chOff x="4211960" y="594800"/>
            <a:chExt cx="374475" cy="662059"/>
          </a:xfrm>
        </p:grpSpPr>
        <p:sp>
          <p:nvSpPr>
            <p:cNvPr id="20" name="直角三角形 19"/>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a:stCxn id="20" idx="4"/>
              <a:endCxn id="20"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24" name="PA_淘宝店chenying0907 23"/>
          <p:cNvSpPr/>
          <p:nvPr>
            <p:custDataLst>
              <p:tags r:id="rId6"/>
            </p:custDataLst>
          </p:nvPr>
        </p:nvSpPr>
        <p:spPr>
          <a:xfrm>
            <a:off x="3524161" y="2356397"/>
            <a:ext cx="2286000" cy="549638"/>
          </a:xfrm>
          <a:prstGeom prst="rect">
            <a:avLst/>
          </a:prstGeom>
        </p:spPr>
        <p:txBody>
          <a:bodyPr wrap="square">
            <a:spAutoFit/>
          </a:bodyPr>
          <a:lstStyle/>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参考资料</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绩效评价</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44612807"/>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nodeType="withEffect">
                                  <p:stCondLst>
                                    <p:cond delay="120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autoUpdateAnimBg="0"/>
      <p:bldP spid="17" grpId="0" animBg="1" autoUpdateAnimBg="0"/>
      <p:bldP spid="18" grpId="0"/>
      <p:bldP spid="2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PA_淘宝店chenying0907 47"/>
          <p:cNvGrpSpPr/>
          <p:nvPr>
            <p:custDataLst>
              <p:tags r:id="rId1"/>
            </p:custDataLst>
          </p:nvPr>
        </p:nvGrpSpPr>
        <p:grpSpPr>
          <a:xfrm>
            <a:off x="-9190" y="0"/>
            <a:ext cx="620750" cy="791858"/>
            <a:chOff x="0" y="-21236"/>
            <a:chExt cx="3311527" cy="4224338"/>
          </a:xfrm>
        </p:grpSpPr>
        <p:sp>
          <p:nvSpPr>
            <p:cNvPr id="49"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2" name="PA_文本框 4"/>
          <p:cNvSpPr txBox="1">
            <a:spLocks noChangeArrowheads="1"/>
          </p:cNvSpPr>
          <p:nvPr>
            <p:custDataLst>
              <p:tags r:id="rId2"/>
            </p:custDataLst>
          </p:nvPr>
        </p:nvSpPr>
        <p:spPr bwMode="auto">
          <a:xfrm>
            <a:off x="535359" y="184337"/>
            <a:ext cx="121058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参考资料</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467544" y="1275606"/>
            <a:ext cx="8280920" cy="2954655"/>
          </a:xfrm>
          <a:prstGeom prst="rect">
            <a:avLst/>
          </a:prstGeom>
          <a:noFill/>
        </p:spPr>
        <p:txBody>
          <a:bodyPr wrap="square" rtlCol="0">
            <a:spAutoFit/>
          </a:bodyPr>
          <a:lstStyle/>
          <a:p>
            <a:r>
              <a:rPr lang="zh-CN" altLang="zh-CN" sz="2400" dirty="0"/>
              <a:t>张海藩，牟永敏</a:t>
            </a:r>
            <a:r>
              <a:rPr lang="en-US" altLang="zh-CN" sz="2400" dirty="0"/>
              <a:t>. </a:t>
            </a:r>
            <a:r>
              <a:rPr lang="zh-CN" altLang="zh-CN" sz="2400" dirty="0"/>
              <a:t>《软件工程导论（第</a:t>
            </a:r>
            <a:r>
              <a:rPr lang="en-US" altLang="zh-CN" sz="2400" dirty="0"/>
              <a:t>6</a:t>
            </a:r>
            <a:r>
              <a:rPr lang="zh-CN" altLang="zh-CN" sz="2400" dirty="0"/>
              <a:t>版）》</a:t>
            </a:r>
            <a:r>
              <a:rPr lang="en-US" altLang="zh-CN" sz="2400" dirty="0"/>
              <a:t>. </a:t>
            </a:r>
            <a:r>
              <a:rPr lang="zh-CN" altLang="zh-CN" sz="2400" dirty="0"/>
              <a:t>北京</a:t>
            </a:r>
            <a:r>
              <a:rPr lang="en-US" altLang="zh-CN" sz="2400" dirty="0"/>
              <a:t>:</a:t>
            </a:r>
            <a:r>
              <a:rPr lang="zh-CN" altLang="zh-CN" sz="2400" dirty="0"/>
              <a:t>清华大学出版社，</a:t>
            </a:r>
            <a:r>
              <a:rPr lang="en-US" altLang="zh-CN" sz="2400" dirty="0"/>
              <a:t>2013</a:t>
            </a:r>
            <a:endParaRPr lang="zh-CN" altLang="zh-CN" sz="2400" dirty="0"/>
          </a:p>
          <a:p>
            <a:r>
              <a:rPr lang="zh-CN" altLang="zh-CN" sz="2400" dirty="0"/>
              <a:t>王延平 《</a:t>
            </a:r>
            <a:r>
              <a:rPr lang="en-US" altLang="zh-CN" sz="2400" dirty="0"/>
              <a:t>21</a:t>
            </a:r>
            <a:r>
              <a:rPr lang="zh-CN" altLang="zh-CN" sz="2400" dirty="0"/>
              <a:t>天精通微信小程序开发》 </a:t>
            </a:r>
            <a:r>
              <a:rPr lang="en-US" altLang="zh-CN" sz="2400" dirty="0"/>
              <a:t> </a:t>
            </a:r>
            <a:r>
              <a:rPr lang="zh-CN" altLang="zh-CN" sz="2400" dirty="0"/>
              <a:t>北京</a:t>
            </a:r>
            <a:r>
              <a:rPr lang="en-US" altLang="zh-CN" sz="2400" dirty="0"/>
              <a:t>:</a:t>
            </a:r>
            <a:r>
              <a:rPr lang="zh-CN" altLang="zh-CN" sz="2400" dirty="0"/>
              <a:t>电子工业出版社</a:t>
            </a:r>
            <a:r>
              <a:rPr lang="en-US" altLang="zh-CN" sz="2400" dirty="0"/>
              <a:t> 2017.2</a:t>
            </a:r>
            <a:endParaRPr lang="zh-CN" altLang="zh-CN" sz="2400" dirty="0"/>
          </a:p>
          <a:p>
            <a:r>
              <a:rPr lang="en-US" altLang="zh-CN" sz="2400" dirty="0"/>
              <a:t> Kyle Simpson </a:t>
            </a:r>
            <a:r>
              <a:rPr lang="zh-CN" altLang="zh-CN" sz="2400" dirty="0"/>
              <a:t>《你不知道的</a:t>
            </a:r>
            <a:r>
              <a:rPr lang="en-US" altLang="zh-CN" sz="2400" dirty="0"/>
              <a:t>JavaScript</a:t>
            </a:r>
            <a:r>
              <a:rPr lang="zh-CN" altLang="zh-CN" sz="2400" dirty="0"/>
              <a:t>》北京</a:t>
            </a:r>
            <a:r>
              <a:rPr lang="en-US" altLang="zh-CN" sz="2400" dirty="0"/>
              <a:t>:</a:t>
            </a:r>
            <a:r>
              <a:rPr lang="zh-CN" altLang="zh-CN" sz="2400" dirty="0"/>
              <a:t>人民邮电出版社 </a:t>
            </a:r>
            <a:r>
              <a:rPr lang="en-US" altLang="zh-CN" sz="2400" dirty="0"/>
              <a:t>2015.4</a:t>
            </a:r>
            <a:endParaRPr lang="zh-CN" altLang="zh-CN" sz="2400" dirty="0"/>
          </a:p>
          <a:p>
            <a:r>
              <a:rPr lang="en-US" altLang="zh-CN" sz="2400" dirty="0"/>
              <a:t>GB T-8567-2006</a:t>
            </a:r>
            <a:r>
              <a:rPr lang="zh-CN" altLang="zh-CN" sz="2400" dirty="0"/>
              <a:t>计算机软件文档编制规范</a:t>
            </a:r>
          </a:p>
          <a:p>
            <a:endParaRPr lang="zh-CN" altLang="en-US" dirty="0"/>
          </a:p>
        </p:txBody>
      </p:sp>
    </p:spTree>
    <p:extLst>
      <p:ext uri="{BB962C8B-B14F-4D97-AF65-F5344CB8AC3E}">
        <p14:creationId xmlns:p14="http://schemas.microsoft.com/office/powerpoint/2010/main" val="2964148032"/>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PA_淘宝店chenying0907 47"/>
          <p:cNvGrpSpPr/>
          <p:nvPr>
            <p:custDataLst>
              <p:tags r:id="rId1"/>
            </p:custDataLst>
          </p:nvPr>
        </p:nvGrpSpPr>
        <p:grpSpPr>
          <a:xfrm>
            <a:off x="-9190" y="0"/>
            <a:ext cx="620750" cy="791858"/>
            <a:chOff x="0" y="-21236"/>
            <a:chExt cx="3311527" cy="4224338"/>
          </a:xfrm>
        </p:grpSpPr>
        <p:sp>
          <p:nvSpPr>
            <p:cNvPr id="49"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2" name="PA_文本框 4"/>
          <p:cNvSpPr txBox="1">
            <a:spLocks noChangeArrowheads="1"/>
          </p:cNvSpPr>
          <p:nvPr>
            <p:custDataLst>
              <p:tags r:id="rId2"/>
            </p:custDataLst>
          </p:nvPr>
        </p:nvSpPr>
        <p:spPr bwMode="auto">
          <a:xfrm>
            <a:off x="535359" y="184337"/>
            <a:ext cx="182453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分工</a:t>
            </a:r>
            <a:r>
              <a:rPr lang="en-US" altLang="zh-CN" sz="2000" dirty="0">
                <a:solidFill>
                  <a:schemeClr val="tx1">
                    <a:lumMod val="65000"/>
                    <a:lumOff val="35000"/>
                  </a:schemeClr>
                </a:solidFill>
                <a:latin typeface="微软雅黑 Light" panose="020B0502040204020203" pitchFamily="34" charset="-122"/>
                <a:ea typeface="微软雅黑 Light" panose="020B0502040204020203" pitchFamily="34" charset="-122"/>
              </a:rPr>
              <a:t>/</a:t>
            </a: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绩效评价</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512" y="696770"/>
            <a:ext cx="8784976" cy="4223764"/>
          </a:xfrm>
          <a:prstGeom prst="rect">
            <a:avLst/>
          </a:prstGeom>
        </p:spPr>
      </p:pic>
    </p:spTree>
    <p:extLst>
      <p:ext uri="{BB962C8B-B14F-4D97-AF65-F5344CB8AC3E}">
        <p14:creationId xmlns:p14="http://schemas.microsoft.com/office/powerpoint/2010/main" val="153877421"/>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_淘宝店chenying0907 1"/>
          <p:cNvGrpSpPr/>
          <p:nvPr>
            <p:custDataLst>
              <p:tags r:id="rId1"/>
            </p:custDataLst>
          </p:nvPr>
        </p:nvGrpSpPr>
        <p:grpSpPr>
          <a:xfrm>
            <a:off x="-4763" y="1841500"/>
            <a:ext cx="9153526" cy="3311526"/>
            <a:chOff x="-4763" y="1841500"/>
            <a:chExt cx="9153526" cy="3311526"/>
          </a:xfrm>
        </p:grpSpPr>
        <p:sp>
          <p:nvSpPr>
            <p:cNvPr id="1024" name="淘宝店chenying0907 36"/>
            <p:cNvSpPr>
              <a:spLocks/>
            </p:cNvSpPr>
            <p:nvPr/>
          </p:nvSpPr>
          <p:spPr bwMode="auto">
            <a:xfrm>
              <a:off x="3036887" y="3662363"/>
              <a:ext cx="4049713" cy="1490663"/>
            </a:xfrm>
            <a:custGeom>
              <a:avLst/>
              <a:gdLst>
                <a:gd name="T0" fmla="*/ 1369 w 2551"/>
                <a:gd name="T1" fmla="*/ 939 h 939"/>
                <a:gd name="T2" fmla="*/ 2551 w 2551"/>
                <a:gd name="T3" fmla="*/ 442 h 939"/>
                <a:gd name="T4" fmla="*/ 2485 w 2551"/>
                <a:gd name="T5" fmla="*/ 0 h 939"/>
                <a:gd name="T6" fmla="*/ 0 w 2551"/>
                <a:gd name="T7" fmla="*/ 295 h 939"/>
                <a:gd name="T8" fmla="*/ 745 w 2551"/>
                <a:gd name="T9" fmla="*/ 939 h 939"/>
                <a:gd name="T10" fmla="*/ 1369 w 2551"/>
                <a:gd name="T11" fmla="*/ 939 h 939"/>
              </a:gdLst>
              <a:ahLst/>
              <a:cxnLst>
                <a:cxn ang="0">
                  <a:pos x="T0" y="T1"/>
                </a:cxn>
                <a:cxn ang="0">
                  <a:pos x="T2" y="T3"/>
                </a:cxn>
                <a:cxn ang="0">
                  <a:pos x="T4" y="T5"/>
                </a:cxn>
                <a:cxn ang="0">
                  <a:pos x="T6" y="T7"/>
                </a:cxn>
                <a:cxn ang="0">
                  <a:pos x="T8" y="T9"/>
                </a:cxn>
                <a:cxn ang="0">
                  <a:pos x="T10" y="T11"/>
                </a:cxn>
              </a:cxnLst>
              <a:rect l="0" t="0" r="r" b="b"/>
              <a:pathLst>
                <a:path w="2551" h="939">
                  <a:moveTo>
                    <a:pt x="1369" y="939"/>
                  </a:moveTo>
                  <a:lnTo>
                    <a:pt x="2551" y="442"/>
                  </a:lnTo>
                  <a:lnTo>
                    <a:pt x="2485" y="0"/>
                  </a:lnTo>
                  <a:lnTo>
                    <a:pt x="0" y="295"/>
                  </a:lnTo>
                  <a:lnTo>
                    <a:pt x="745" y="939"/>
                  </a:lnTo>
                  <a:lnTo>
                    <a:pt x="1369" y="939"/>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25" name="淘宝店chenying0907 37"/>
            <p:cNvSpPr>
              <a:spLocks/>
            </p:cNvSpPr>
            <p:nvPr/>
          </p:nvSpPr>
          <p:spPr bwMode="auto">
            <a:xfrm>
              <a:off x="379412" y="1841500"/>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7" name="淘宝店chenying0907 38"/>
            <p:cNvSpPr>
              <a:spLocks/>
            </p:cNvSpPr>
            <p:nvPr/>
          </p:nvSpPr>
          <p:spPr bwMode="auto">
            <a:xfrm>
              <a:off x="-4763" y="1841500"/>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8" name="淘宝店chenying0907 39"/>
            <p:cNvSpPr>
              <a:spLocks/>
            </p:cNvSpPr>
            <p:nvPr/>
          </p:nvSpPr>
          <p:spPr bwMode="auto">
            <a:xfrm>
              <a:off x="-4763" y="4770438"/>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9" name="淘宝店chenying0907 40"/>
            <p:cNvSpPr>
              <a:spLocks/>
            </p:cNvSpPr>
            <p:nvPr/>
          </p:nvSpPr>
          <p:spPr bwMode="auto">
            <a:xfrm>
              <a:off x="5210175" y="3490913"/>
              <a:ext cx="3938588" cy="1662113"/>
            </a:xfrm>
            <a:custGeom>
              <a:avLst/>
              <a:gdLst>
                <a:gd name="T0" fmla="*/ 0 w 2481"/>
                <a:gd name="T1" fmla="*/ 1047 h 1047"/>
                <a:gd name="T2" fmla="*/ 1254 w 2481"/>
                <a:gd name="T3" fmla="*/ 1047 h 1047"/>
                <a:gd name="T4" fmla="*/ 1868 w 2481"/>
                <a:gd name="T5" fmla="*/ 1047 h 1047"/>
                <a:gd name="T6" fmla="*/ 2481 w 2481"/>
                <a:gd name="T7" fmla="*/ 263 h 1047"/>
                <a:gd name="T8" fmla="*/ 2481 w 2481"/>
                <a:gd name="T9" fmla="*/ 0 h 1047"/>
                <a:gd name="T10" fmla="*/ 0 w 2481"/>
                <a:gd name="T11" fmla="*/ 1047 h 1047"/>
              </a:gdLst>
              <a:ahLst/>
              <a:cxnLst>
                <a:cxn ang="0">
                  <a:pos x="T0" y="T1"/>
                </a:cxn>
                <a:cxn ang="0">
                  <a:pos x="T2" y="T3"/>
                </a:cxn>
                <a:cxn ang="0">
                  <a:pos x="T4" y="T5"/>
                </a:cxn>
                <a:cxn ang="0">
                  <a:pos x="T6" y="T7"/>
                </a:cxn>
                <a:cxn ang="0">
                  <a:pos x="T8" y="T9"/>
                </a:cxn>
                <a:cxn ang="0">
                  <a:pos x="T10" y="T11"/>
                </a:cxn>
              </a:cxnLst>
              <a:rect l="0" t="0" r="r" b="b"/>
              <a:pathLst>
                <a:path w="2481" h="1047">
                  <a:moveTo>
                    <a:pt x="0" y="1047"/>
                  </a:moveTo>
                  <a:lnTo>
                    <a:pt x="1254" y="1047"/>
                  </a:lnTo>
                  <a:lnTo>
                    <a:pt x="1868" y="1047"/>
                  </a:lnTo>
                  <a:lnTo>
                    <a:pt x="2481" y="263"/>
                  </a:lnTo>
                  <a:lnTo>
                    <a:pt x="2481" y="0"/>
                  </a:lnTo>
                  <a:lnTo>
                    <a:pt x="0" y="104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0" name="淘宝店chenying0907 41"/>
            <p:cNvSpPr>
              <a:spLocks/>
            </p:cNvSpPr>
            <p:nvPr/>
          </p:nvSpPr>
          <p:spPr bwMode="auto">
            <a:xfrm>
              <a:off x="6965950" y="3357563"/>
              <a:ext cx="2182813" cy="1006475"/>
            </a:xfrm>
            <a:custGeom>
              <a:avLst/>
              <a:gdLst>
                <a:gd name="T0" fmla="*/ 0 w 1375"/>
                <a:gd name="T1" fmla="*/ 126 h 634"/>
                <a:gd name="T2" fmla="*/ 76 w 1375"/>
                <a:gd name="T3" fmla="*/ 634 h 634"/>
                <a:gd name="T4" fmla="*/ 1375 w 1375"/>
                <a:gd name="T5" fmla="*/ 84 h 634"/>
                <a:gd name="T6" fmla="*/ 1375 w 1375"/>
                <a:gd name="T7" fmla="*/ 36 h 634"/>
                <a:gd name="T8" fmla="*/ 1375 w 1375"/>
                <a:gd name="T9" fmla="*/ 0 h 634"/>
                <a:gd name="T10" fmla="*/ 0 w 1375"/>
                <a:gd name="T11" fmla="*/ 126 h 634"/>
              </a:gdLst>
              <a:ahLst/>
              <a:cxnLst>
                <a:cxn ang="0">
                  <a:pos x="T0" y="T1"/>
                </a:cxn>
                <a:cxn ang="0">
                  <a:pos x="T2" y="T3"/>
                </a:cxn>
                <a:cxn ang="0">
                  <a:pos x="T4" y="T5"/>
                </a:cxn>
                <a:cxn ang="0">
                  <a:pos x="T6" y="T7"/>
                </a:cxn>
                <a:cxn ang="0">
                  <a:pos x="T8" y="T9"/>
                </a:cxn>
                <a:cxn ang="0">
                  <a:pos x="T10" y="T11"/>
                </a:cxn>
              </a:cxnLst>
              <a:rect l="0" t="0" r="r" b="b"/>
              <a:pathLst>
                <a:path w="1375" h="634">
                  <a:moveTo>
                    <a:pt x="0" y="126"/>
                  </a:moveTo>
                  <a:lnTo>
                    <a:pt x="76" y="634"/>
                  </a:lnTo>
                  <a:lnTo>
                    <a:pt x="1375" y="84"/>
                  </a:lnTo>
                  <a:lnTo>
                    <a:pt x="1375" y="36"/>
                  </a:lnTo>
                  <a:lnTo>
                    <a:pt x="1375" y="0"/>
                  </a:lnTo>
                  <a:lnTo>
                    <a:pt x="0" y="12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2" name="PA_淘宝店chenying0907 11"/>
          <p:cNvSpPr/>
          <p:nvPr>
            <p:custDataLst>
              <p:tags r:id="rId2"/>
            </p:custDataLst>
          </p:nvPr>
        </p:nvSpPr>
        <p:spPr>
          <a:xfrm>
            <a:off x="533871" y="591530"/>
            <a:ext cx="8076257" cy="3960440"/>
          </a:xfrm>
          <a:prstGeom prst="rect">
            <a:avLst/>
          </a:prstGeom>
          <a:solidFill>
            <a:schemeClr val="bg1">
              <a:alpha val="85000"/>
            </a:schemeClr>
          </a:solidFill>
          <a:ln>
            <a:noFill/>
          </a:ln>
          <a:effectLst>
            <a:outerShdw blurRad="368300" dist="63500" dir="462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1" name="PA_圆角淘宝店chenying0907 1030"/>
          <p:cNvSpPr/>
          <p:nvPr>
            <p:custDataLst>
              <p:tags r:id="rId3"/>
            </p:custDataLst>
          </p:nvPr>
        </p:nvSpPr>
        <p:spPr>
          <a:xfrm>
            <a:off x="1607944" y="2633312"/>
            <a:ext cx="5937801" cy="217917"/>
          </a:xfrm>
          <a:prstGeom prst="roundRect">
            <a:avLst>
              <a:gd name="adj" fmla="val 50000"/>
            </a:avLst>
          </a:prstGeom>
          <a:no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dist"/>
            <a:r>
              <a:rPr lang="en-US" altLang="zh-CN" sz="1000" dirty="0">
                <a:solidFill>
                  <a:schemeClr val="bg1">
                    <a:lumMod val="50000"/>
                  </a:schemeClr>
                </a:solidFill>
                <a:latin typeface="微软雅黑 Light" panose="020B0502040204020203" pitchFamily="34" charset="-122"/>
                <a:ea typeface="微软雅黑 Light" panose="020B0502040204020203" pitchFamily="34" charset="-122"/>
              </a:rPr>
              <a:t>THANK YOU FOR WATCHING</a:t>
            </a:r>
          </a:p>
        </p:txBody>
      </p:sp>
      <p:sp>
        <p:nvSpPr>
          <p:cNvPr id="43" name="PA_文本框 42"/>
          <p:cNvSpPr txBox="1"/>
          <p:nvPr>
            <p:custDataLst>
              <p:tags r:id="rId4"/>
            </p:custDataLst>
          </p:nvPr>
        </p:nvSpPr>
        <p:spPr>
          <a:xfrm>
            <a:off x="1607944" y="1986975"/>
            <a:ext cx="5904656" cy="584775"/>
          </a:xfrm>
          <a:prstGeom prst="rect">
            <a:avLst/>
          </a:prstGeom>
          <a:noFill/>
        </p:spPr>
        <p:txBody>
          <a:bodyPr wrap="square" lIns="0" rIns="0" rtlCol="0">
            <a:spAutoFit/>
          </a:bodyPr>
          <a:lstStyle/>
          <a:p>
            <a:pPr algn="dist"/>
            <a:r>
              <a:rPr lang="zh-CN" altLang="en-US" sz="3200" dirty="0">
                <a:ln w="6350">
                  <a:noFill/>
                </a:ln>
                <a:solidFill>
                  <a:schemeClr val="bg1">
                    <a:lumMod val="50000"/>
                  </a:schemeClr>
                </a:solidFill>
                <a:latin typeface="微软雅黑 Light" panose="020B0502040204020203" pitchFamily="34" charset="-122"/>
                <a:ea typeface="微软雅黑 Light" panose="020B0502040204020203" pitchFamily="34" charset="-122"/>
              </a:rPr>
              <a:t>敬请各位组长</a:t>
            </a:r>
            <a:r>
              <a:rPr lang="zh-CN" altLang="en-US" sz="3200" dirty="0">
                <a:ln w="6350">
                  <a:noFill/>
                </a:ln>
                <a:solidFill>
                  <a:schemeClr val="accent3"/>
                </a:solidFill>
                <a:latin typeface="微软雅黑 Light" panose="020B0502040204020203" pitchFamily="34" charset="-122"/>
                <a:ea typeface="微软雅黑 Light" panose="020B0502040204020203" pitchFamily="34" charset="-122"/>
              </a:rPr>
              <a:t>批评指正</a:t>
            </a:r>
            <a:endParaRPr lang="zh-CN" altLang="en-US" sz="3200" dirty="0">
              <a:ln w="6350">
                <a:noFill/>
              </a:ln>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857118577"/>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031"/>
                                        </p:tgtEl>
                                        <p:attrNameLst>
                                          <p:attrName>style.visibility</p:attrName>
                                        </p:attrNameLst>
                                      </p:cBhvr>
                                      <p:to>
                                        <p:strVal val="visible"/>
                                      </p:to>
                                    </p:set>
                                    <p:animEffect transition="in" filter="fade">
                                      <p:cBhvr>
                                        <p:cTn id="13" dur="500"/>
                                        <p:tgtEl>
                                          <p:spTgt spid="1031"/>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3"/>
                                        </p:tgtEl>
                                        <p:attrNameLst>
                                          <p:attrName>style.visibility</p:attrName>
                                        </p:attrNameLst>
                                      </p:cBhvr>
                                      <p:to>
                                        <p:strVal val="visible"/>
                                      </p:to>
                                    </p:set>
                                    <p:animEffect transition="in" filter="fade">
                                      <p:cBhvr>
                                        <p:cTn id="16"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autoUpdateAnimBg="0"/>
      <p:bldP spid="1031" grpId="0" animBg="1" autoUpdateAnimBg="0"/>
      <p:bldP spid="4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9" name="PA_淘宝店chenying0907 9" descr="Money副本"/>
          <p:cNvSpPr>
            <a:spLocks noChangeArrowheads="1"/>
          </p:cNvSpPr>
          <p:nvPr>
            <p:custDataLst>
              <p:tags r:id="rId1"/>
            </p:custDataLst>
          </p:nvPr>
        </p:nvSpPr>
        <p:spPr bwMode="auto">
          <a:xfrm>
            <a:off x="0" y="1275606"/>
            <a:ext cx="9144000" cy="2159666"/>
          </a:xfrm>
          <a:prstGeom prst="rect">
            <a:avLst/>
          </a:prstGeom>
          <a:blipFill dpi="0" rotWithShape="1">
            <a:blip r:embed="rId10">
              <a:extLst>
                <a:ext uri="{28A0092B-C50C-407E-A947-70E740481C1C}">
                  <a14:useLocalDpi xmlns:a14="http://schemas.microsoft.com/office/drawing/2010/main" val="0"/>
                </a:ext>
              </a:extLst>
            </a:blip>
            <a:srcRect/>
            <a:stretch>
              <a:fillRect t="-50015" b="-100024"/>
            </a:stretch>
          </a:blipFill>
          <a:ln>
            <a:noFill/>
          </a:ln>
          <a:effectLst/>
          <a:extLst/>
        </p:spPr>
        <p:txBody>
          <a:bodyPr wrap="none" anchor="ctr"/>
          <a:lstStyle/>
          <a:p>
            <a:endParaRPr lang="zh-CN" altLang="en-US"/>
          </a:p>
        </p:txBody>
      </p:sp>
      <p:sp>
        <p:nvSpPr>
          <p:cNvPr id="10250" name="PA_淘宝店chenying0907 10"/>
          <p:cNvSpPr>
            <a:spLocks noChangeArrowheads="1"/>
          </p:cNvSpPr>
          <p:nvPr>
            <p:custDataLst>
              <p:tags r:id="rId2"/>
            </p:custDataLst>
          </p:nvPr>
        </p:nvSpPr>
        <p:spPr bwMode="auto">
          <a:xfrm>
            <a:off x="1116013" y="1274019"/>
            <a:ext cx="2087562" cy="3171215"/>
          </a:xfrm>
          <a:prstGeom prst="rect">
            <a:avLst/>
          </a:prstGeom>
          <a:solidFill>
            <a:schemeClr val="accent4">
              <a:alpha val="89999"/>
            </a:schemeClr>
          </a:solidFill>
          <a:ln>
            <a:noFill/>
          </a:ln>
          <a:effectLst/>
        </p:spPr>
        <p:txBody>
          <a:bodyPr wrap="none" anchor="ctr"/>
          <a:lstStyle/>
          <a:p>
            <a:endParaRPr lang="zh-CN" altLang="en-US"/>
          </a:p>
        </p:txBody>
      </p:sp>
      <p:sp>
        <p:nvSpPr>
          <p:cNvPr id="10251" name="PA_文本框 11"/>
          <p:cNvSpPr txBox="1">
            <a:spLocks noChangeArrowheads="1"/>
          </p:cNvSpPr>
          <p:nvPr>
            <p:custDataLst>
              <p:tags r:id="rId3"/>
            </p:custDataLst>
          </p:nvPr>
        </p:nvSpPr>
        <p:spPr bwMode="auto">
          <a:xfrm>
            <a:off x="1116013" y="1563638"/>
            <a:ext cx="2092324"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b="1" dirty="0">
                <a:solidFill>
                  <a:schemeClr val="accent3">
                    <a:lumMod val="40000"/>
                    <a:lumOff val="60000"/>
                  </a:schemeClr>
                </a:solidFill>
                <a:latin typeface="+mj-ea"/>
                <a:ea typeface="+mj-ea"/>
              </a:rPr>
              <a:t>标识</a:t>
            </a:r>
          </a:p>
          <a:p>
            <a:endParaRPr lang="en-US" altLang="zh-CN" dirty="0"/>
          </a:p>
          <a:p>
            <a:r>
              <a:rPr lang="zh-CN" altLang="zh-CN" dirty="0"/>
              <a:t>标题：《可行性分析（研究）报告》</a:t>
            </a:r>
          </a:p>
          <a:p>
            <a:r>
              <a:rPr lang="zh-CN" altLang="zh-CN" dirty="0"/>
              <a:t>简称：</a:t>
            </a:r>
            <a:r>
              <a:rPr lang="en-US" altLang="zh-CN" dirty="0"/>
              <a:t>FAR</a:t>
            </a:r>
            <a:endParaRPr lang="zh-CN" altLang="zh-CN" dirty="0"/>
          </a:p>
          <a:p>
            <a:r>
              <a:rPr lang="zh-CN" altLang="zh-CN" dirty="0"/>
              <a:t>版本号：</a:t>
            </a:r>
            <a:r>
              <a:rPr lang="en-US" altLang="zh-CN" dirty="0"/>
              <a:t>1.1</a:t>
            </a:r>
            <a:endParaRPr lang="zh-CN" altLang="zh-CN" dirty="0"/>
          </a:p>
          <a:p>
            <a:pPr algn="ctr">
              <a:lnSpc>
                <a:spcPct val="120000"/>
              </a:lnSpc>
            </a:pPr>
            <a:endParaRPr lang="zh-CN" altLang="zh-CN" sz="2000" dirty="0">
              <a:solidFill>
                <a:schemeClr val="bg1"/>
              </a:solidFill>
              <a:latin typeface="微软雅黑 Light" panose="020B0502040204020203" pitchFamily="34" charset="-122"/>
              <a:ea typeface="微软雅黑 Light" panose="020B0502040204020203" pitchFamily="34" charset="-122"/>
            </a:endParaRPr>
          </a:p>
        </p:txBody>
      </p:sp>
      <p:sp>
        <p:nvSpPr>
          <p:cNvPr id="10252" name="PA_淘宝店chenying0907 12"/>
          <p:cNvSpPr>
            <a:spLocks noChangeArrowheads="1"/>
          </p:cNvSpPr>
          <p:nvPr>
            <p:custDataLst>
              <p:tags r:id="rId4"/>
            </p:custDataLst>
          </p:nvPr>
        </p:nvSpPr>
        <p:spPr bwMode="auto">
          <a:xfrm>
            <a:off x="4314826" y="3435272"/>
            <a:ext cx="4103687" cy="1480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pPr>
            <a:r>
              <a:rPr lang="zh-CN" altLang="en-US" sz="1600" b="1" dirty="0">
                <a:solidFill>
                  <a:schemeClr val="accent3"/>
                </a:solidFill>
                <a:latin typeface="微软雅黑 Light" panose="020B0502040204020203" pitchFamily="34" charset="-122"/>
                <a:ea typeface="微软雅黑 Light" panose="020B0502040204020203" pitchFamily="34" charset="-122"/>
              </a:rPr>
              <a:t>背景</a:t>
            </a:r>
            <a:endParaRPr lang="zh-CN" altLang="en-US" sz="1600" b="1" dirty="0">
              <a:solidFill>
                <a:schemeClr val="bg1">
                  <a:lumMod val="50000"/>
                </a:schemeClr>
              </a:solidFill>
              <a:latin typeface="微软雅黑 Light" panose="020B0502040204020203" pitchFamily="34" charset="-122"/>
              <a:ea typeface="微软雅黑 Light" panose="020B0502040204020203" pitchFamily="34" charset="-122"/>
            </a:endParaRPr>
          </a:p>
          <a:p>
            <a:r>
              <a:rPr lang="zh-CN" altLang="zh-CN" sz="1100" dirty="0"/>
              <a:t>随着生活场景或是职业背景的变化</a:t>
            </a:r>
            <a:r>
              <a:rPr lang="en-US" altLang="zh-CN" sz="1100" dirty="0"/>
              <a:t>,</a:t>
            </a:r>
            <a:r>
              <a:rPr lang="zh-CN" altLang="zh-CN" sz="1100" dirty="0"/>
              <a:t>越来越多的篮球爱好者很难找到合适球场资源</a:t>
            </a:r>
            <a:r>
              <a:rPr lang="en-US" altLang="zh-CN" sz="1100" dirty="0"/>
              <a:t>,</a:t>
            </a:r>
            <a:r>
              <a:rPr lang="zh-CN" altLang="zh-CN" sz="1100" dirty="0"/>
              <a:t>并与一些同样的篮球爱好者进行同场竞技</a:t>
            </a:r>
            <a:r>
              <a:rPr lang="en-US" altLang="zh-CN" sz="1100" dirty="0"/>
              <a:t>,</a:t>
            </a:r>
            <a:r>
              <a:rPr lang="zh-CN" altLang="zh-CN" sz="1100" dirty="0"/>
              <a:t>为了使打球前的筹备活动更加具有效率</a:t>
            </a:r>
            <a:r>
              <a:rPr lang="en-US" altLang="zh-CN" sz="1100" dirty="0"/>
              <a:t>,</a:t>
            </a:r>
            <a:r>
              <a:rPr lang="zh-CN" altLang="zh-CN" sz="1100" dirty="0"/>
              <a:t>同时增加以篮球活动为主题的社交类型，我们准备开发这一款约球微信小程序。通过腾讯提供的微信小程序开发工具以及相应的地图接口，实现以周边地理环境为主页面</a:t>
            </a:r>
            <a:r>
              <a:rPr lang="en-US" altLang="zh-CN" sz="1100" dirty="0"/>
              <a:t>,</a:t>
            </a:r>
            <a:r>
              <a:rPr lang="zh-CN" altLang="zh-CN" sz="1100" dirty="0"/>
              <a:t>收集并展现周边约球公告</a:t>
            </a:r>
            <a:r>
              <a:rPr lang="en-US" altLang="zh-CN" sz="1100" dirty="0"/>
              <a:t>,</a:t>
            </a:r>
            <a:r>
              <a:rPr lang="zh-CN" altLang="zh-CN" sz="1100" dirty="0"/>
              <a:t>使同场竞技更加的容易</a:t>
            </a:r>
            <a:r>
              <a:rPr lang="en-US" altLang="zh-CN" sz="1100" dirty="0"/>
              <a:t>,</a:t>
            </a:r>
            <a:r>
              <a:rPr lang="zh-CN" altLang="zh-CN" sz="1100" dirty="0"/>
              <a:t>促进篮球爱好者互相的结识</a:t>
            </a:r>
            <a:r>
              <a:rPr lang="en-US" altLang="zh-CN" sz="1100" dirty="0"/>
              <a:t>,</a:t>
            </a:r>
            <a:r>
              <a:rPr lang="zh-CN" altLang="zh-CN" sz="1100" dirty="0"/>
              <a:t>使你的篮球社交圈子越来越广</a:t>
            </a:r>
            <a:r>
              <a:rPr lang="en-US" altLang="zh-CN" sz="1100" dirty="0"/>
              <a:t>!</a:t>
            </a:r>
            <a:endParaRPr lang="zh-CN" altLang="zh-CN" sz="1100" dirty="0"/>
          </a:p>
        </p:txBody>
      </p:sp>
      <p:sp>
        <p:nvSpPr>
          <p:cNvPr id="10253" name="PA_任意多边形 13"/>
          <p:cNvSpPr>
            <a:spLocks noEditPoints="1"/>
          </p:cNvSpPr>
          <p:nvPr>
            <p:custDataLst>
              <p:tags r:id="rId5"/>
            </p:custDataLst>
          </p:nvPr>
        </p:nvSpPr>
        <p:spPr bwMode="auto">
          <a:xfrm>
            <a:off x="4029076" y="3435272"/>
            <a:ext cx="285750" cy="187383"/>
          </a:xfrm>
          <a:custGeom>
            <a:avLst/>
            <a:gdLst>
              <a:gd name="T0" fmla="*/ 532 w 532"/>
              <a:gd name="T1" fmla="*/ 327 h 355"/>
              <a:gd name="T2" fmla="*/ 532 w 532"/>
              <a:gd name="T3" fmla="*/ 73 h 355"/>
              <a:gd name="T4" fmla="*/ 519 w 532"/>
              <a:gd name="T5" fmla="*/ 61 h 355"/>
              <a:gd name="T6" fmla="*/ 511 w 532"/>
              <a:gd name="T7" fmla="*/ 61 h 355"/>
              <a:gd name="T8" fmla="*/ 500 w 532"/>
              <a:gd name="T9" fmla="*/ 50 h 355"/>
              <a:gd name="T10" fmla="*/ 500 w 532"/>
              <a:gd name="T11" fmla="*/ 28 h 355"/>
              <a:gd name="T12" fmla="*/ 490 w 532"/>
              <a:gd name="T13" fmla="*/ 16 h 355"/>
              <a:gd name="T14" fmla="*/ 276 w 532"/>
              <a:gd name="T15" fmla="*/ 41 h 355"/>
              <a:gd name="T16" fmla="*/ 255 w 532"/>
              <a:gd name="T17" fmla="*/ 41 h 355"/>
              <a:gd name="T18" fmla="*/ 41 w 532"/>
              <a:gd name="T19" fmla="*/ 16 h 355"/>
              <a:gd name="T20" fmla="*/ 31 w 532"/>
              <a:gd name="T21" fmla="*/ 28 h 355"/>
              <a:gd name="T22" fmla="*/ 31 w 532"/>
              <a:gd name="T23" fmla="*/ 50 h 355"/>
              <a:gd name="T24" fmla="*/ 20 w 532"/>
              <a:gd name="T25" fmla="*/ 61 h 355"/>
              <a:gd name="T26" fmla="*/ 12 w 532"/>
              <a:gd name="T27" fmla="*/ 61 h 355"/>
              <a:gd name="T28" fmla="*/ 0 w 532"/>
              <a:gd name="T29" fmla="*/ 73 h 355"/>
              <a:gd name="T30" fmla="*/ 0 w 532"/>
              <a:gd name="T31" fmla="*/ 327 h 355"/>
              <a:gd name="T32" fmla="*/ 12 w 532"/>
              <a:gd name="T33" fmla="*/ 340 h 355"/>
              <a:gd name="T34" fmla="*/ 227 w 532"/>
              <a:gd name="T35" fmla="*/ 340 h 355"/>
              <a:gd name="T36" fmla="*/ 234 w 532"/>
              <a:gd name="T37" fmla="*/ 347 h 355"/>
              <a:gd name="T38" fmla="*/ 241 w 532"/>
              <a:gd name="T39" fmla="*/ 355 h 355"/>
              <a:gd name="T40" fmla="*/ 290 w 532"/>
              <a:gd name="T41" fmla="*/ 355 h 355"/>
              <a:gd name="T42" fmla="*/ 297 w 532"/>
              <a:gd name="T43" fmla="*/ 347 h 355"/>
              <a:gd name="T44" fmla="*/ 304 w 532"/>
              <a:gd name="T45" fmla="*/ 340 h 355"/>
              <a:gd name="T46" fmla="*/ 519 w 532"/>
              <a:gd name="T47" fmla="*/ 340 h 355"/>
              <a:gd name="T48" fmla="*/ 532 w 532"/>
              <a:gd name="T49" fmla="*/ 327 h 355"/>
              <a:gd name="T50" fmla="*/ 248 w 532"/>
              <a:gd name="T51" fmla="*/ 315 h 355"/>
              <a:gd name="T52" fmla="*/ 61 w 532"/>
              <a:gd name="T53" fmla="*/ 292 h 355"/>
              <a:gd name="T54" fmla="*/ 47 w 532"/>
              <a:gd name="T55" fmla="*/ 280 h 355"/>
              <a:gd name="T56" fmla="*/ 47 w 532"/>
              <a:gd name="T57" fmla="*/ 40 h 355"/>
              <a:gd name="T58" fmla="*/ 58 w 532"/>
              <a:gd name="T59" fmla="*/ 28 h 355"/>
              <a:gd name="T60" fmla="*/ 248 w 532"/>
              <a:gd name="T61" fmla="*/ 57 h 355"/>
              <a:gd name="T62" fmla="*/ 258 w 532"/>
              <a:gd name="T63" fmla="*/ 77 h 355"/>
              <a:gd name="T64" fmla="*/ 258 w 532"/>
              <a:gd name="T65" fmla="*/ 310 h 355"/>
              <a:gd name="T66" fmla="*/ 248 w 532"/>
              <a:gd name="T67" fmla="*/ 315 h 355"/>
              <a:gd name="T68" fmla="*/ 283 w 532"/>
              <a:gd name="T69" fmla="*/ 315 h 355"/>
              <a:gd name="T70" fmla="*/ 470 w 532"/>
              <a:gd name="T71" fmla="*/ 292 h 355"/>
              <a:gd name="T72" fmla="*/ 484 w 532"/>
              <a:gd name="T73" fmla="*/ 280 h 355"/>
              <a:gd name="T74" fmla="*/ 484 w 532"/>
              <a:gd name="T75" fmla="*/ 40 h 355"/>
              <a:gd name="T76" fmla="*/ 474 w 532"/>
              <a:gd name="T77" fmla="*/ 28 h 355"/>
              <a:gd name="T78" fmla="*/ 284 w 532"/>
              <a:gd name="T79" fmla="*/ 57 h 355"/>
              <a:gd name="T80" fmla="*/ 274 w 532"/>
              <a:gd name="T81" fmla="*/ 77 h 355"/>
              <a:gd name="T82" fmla="*/ 274 w 532"/>
              <a:gd name="T83" fmla="*/ 310 h 355"/>
              <a:gd name="T84" fmla="*/ 283 w 532"/>
              <a:gd name="T85" fmla="*/ 315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2" h="355">
                <a:moveTo>
                  <a:pt x="532" y="327"/>
                </a:moveTo>
                <a:cubicBezTo>
                  <a:pt x="532" y="73"/>
                  <a:pt x="532" y="73"/>
                  <a:pt x="532" y="73"/>
                </a:cubicBezTo>
                <a:cubicBezTo>
                  <a:pt x="532" y="66"/>
                  <a:pt x="526" y="61"/>
                  <a:pt x="519" y="61"/>
                </a:cubicBezTo>
                <a:cubicBezTo>
                  <a:pt x="511" y="61"/>
                  <a:pt x="511" y="61"/>
                  <a:pt x="511" y="61"/>
                </a:cubicBezTo>
                <a:cubicBezTo>
                  <a:pt x="505" y="61"/>
                  <a:pt x="500" y="56"/>
                  <a:pt x="500" y="50"/>
                </a:cubicBezTo>
                <a:cubicBezTo>
                  <a:pt x="500" y="28"/>
                  <a:pt x="500" y="28"/>
                  <a:pt x="500" y="28"/>
                </a:cubicBezTo>
                <a:cubicBezTo>
                  <a:pt x="500" y="22"/>
                  <a:pt x="496" y="17"/>
                  <a:pt x="490" y="16"/>
                </a:cubicBezTo>
                <a:cubicBezTo>
                  <a:pt x="408" y="0"/>
                  <a:pt x="333" y="1"/>
                  <a:pt x="276" y="41"/>
                </a:cubicBezTo>
                <a:cubicBezTo>
                  <a:pt x="266" y="48"/>
                  <a:pt x="265" y="48"/>
                  <a:pt x="255" y="41"/>
                </a:cubicBezTo>
                <a:cubicBezTo>
                  <a:pt x="198" y="1"/>
                  <a:pt x="124" y="0"/>
                  <a:pt x="41" y="16"/>
                </a:cubicBezTo>
                <a:cubicBezTo>
                  <a:pt x="35" y="17"/>
                  <a:pt x="31" y="22"/>
                  <a:pt x="31" y="28"/>
                </a:cubicBezTo>
                <a:cubicBezTo>
                  <a:pt x="31" y="50"/>
                  <a:pt x="31" y="50"/>
                  <a:pt x="31" y="50"/>
                </a:cubicBezTo>
                <a:cubicBezTo>
                  <a:pt x="31" y="56"/>
                  <a:pt x="26" y="61"/>
                  <a:pt x="20" y="61"/>
                </a:cubicBezTo>
                <a:cubicBezTo>
                  <a:pt x="12" y="61"/>
                  <a:pt x="12" y="61"/>
                  <a:pt x="12" y="61"/>
                </a:cubicBezTo>
                <a:cubicBezTo>
                  <a:pt x="5" y="61"/>
                  <a:pt x="0" y="66"/>
                  <a:pt x="0" y="73"/>
                </a:cubicBezTo>
                <a:cubicBezTo>
                  <a:pt x="0" y="327"/>
                  <a:pt x="0" y="327"/>
                  <a:pt x="0" y="327"/>
                </a:cubicBezTo>
                <a:cubicBezTo>
                  <a:pt x="0" y="334"/>
                  <a:pt x="6" y="340"/>
                  <a:pt x="12" y="340"/>
                </a:cubicBezTo>
                <a:cubicBezTo>
                  <a:pt x="227" y="340"/>
                  <a:pt x="227" y="340"/>
                  <a:pt x="227" y="340"/>
                </a:cubicBezTo>
                <a:cubicBezTo>
                  <a:pt x="231" y="340"/>
                  <a:pt x="234" y="343"/>
                  <a:pt x="234" y="347"/>
                </a:cubicBezTo>
                <a:cubicBezTo>
                  <a:pt x="234" y="351"/>
                  <a:pt x="237" y="355"/>
                  <a:pt x="241" y="355"/>
                </a:cubicBezTo>
                <a:cubicBezTo>
                  <a:pt x="290" y="355"/>
                  <a:pt x="290" y="355"/>
                  <a:pt x="290" y="355"/>
                </a:cubicBezTo>
                <a:cubicBezTo>
                  <a:pt x="294" y="355"/>
                  <a:pt x="297" y="351"/>
                  <a:pt x="297" y="347"/>
                </a:cubicBezTo>
                <a:cubicBezTo>
                  <a:pt x="297" y="343"/>
                  <a:pt x="300" y="340"/>
                  <a:pt x="304" y="340"/>
                </a:cubicBezTo>
                <a:cubicBezTo>
                  <a:pt x="519" y="340"/>
                  <a:pt x="519" y="340"/>
                  <a:pt x="519" y="340"/>
                </a:cubicBezTo>
                <a:cubicBezTo>
                  <a:pt x="526" y="340"/>
                  <a:pt x="532" y="334"/>
                  <a:pt x="532" y="327"/>
                </a:cubicBezTo>
                <a:close/>
                <a:moveTo>
                  <a:pt x="248" y="315"/>
                </a:moveTo>
                <a:cubicBezTo>
                  <a:pt x="197" y="283"/>
                  <a:pt x="131" y="280"/>
                  <a:pt x="61" y="292"/>
                </a:cubicBezTo>
                <a:cubicBezTo>
                  <a:pt x="54" y="293"/>
                  <a:pt x="47" y="287"/>
                  <a:pt x="47" y="280"/>
                </a:cubicBezTo>
                <a:cubicBezTo>
                  <a:pt x="47" y="40"/>
                  <a:pt x="47" y="40"/>
                  <a:pt x="47" y="40"/>
                </a:cubicBezTo>
                <a:cubicBezTo>
                  <a:pt x="47" y="34"/>
                  <a:pt x="52" y="29"/>
                  <a:pt x="58" y="28"/>
                </a:cubicBezTo>
                <a:cubicBezTo>
                  <a:pt x="131" y="15"/>
                  <a:pt x="199" y="20"/>
                  <a:pt x="248" y="57"/>
                </a:cubicBezTo>
                <a:cubicBezTo>
                  <a:pt x="254" y="62"/>
                  <a:pt x="258" y="69"/>
                  <a:pt x="258" y="77"/>
                </a:cubicBezTo>
                <a:cubicBezTo>
                  <a:pt x="258" y="310"/>
                  <a:pt x="258" y="310"/>
                  <a:pt x="258" y="310"/>
                </a:cubicBezTo>
                <a:cubicBezTo>
                  <a:pt x="258" y="315"/>
                  <a:pt x="252" y="318"/>
                  <a:pt x="248" y="315"/>
                </a:cubicBezTo>
                <a:close/>
                <a:moveTo>
                  <a:pt x="283" y="315"/>
                </a:moveTo>
                <a:cubicBezTo>
                  <a:pt x="334" y="283"/>
                  <a:pt x="400" y="280"/>
                  <a:pt x="470" y="292"/>
                </a:cubicBezTo>
                <a:cubicBezTo>
                  <a:pt x="478" y="293"/>
                  <a:pt x="484" y="287"/>
                  <a:pt x="484" y="280"/>
                </a:cubicBezTo>
                <a:cubicBezTo>
                  <a:pt x="484" y="40"/>
                  <a:pt x="484" y="40"/>
                  <a:pt x="484" y="40"/>
                </a:cubicBezTo>
                <a:cubicBezTo>
                  <a:pt x="484" y="34"/>
                  <a:pt x="480" y="29"/>
                  <a:pt x="474" y="28"/>
                </a:cubicBezTo>
                <a:cubicBezTo>
                  <a:pt x="400" y="15"/>
                  <a:pt x="333" y="20"/>
                  <a:pt x="284" y="57"/>
                </a:cubicBezTo>
                <a:cubicBezTo>
                  <a:pt x="277" y="62"/>
                  <a:pt x="274" y="69"/>
                  <a:pt x="274" y="77"/>
                </a:cubicBezTo>
                <a:cubicBezTo>
                  <a:pt x="274" y="310"/>
                  <a:pt x="274" y="310"/>
                  <a:pt x="274" y="310"/>
                </a:cubicBezTo>
                <a:cubicBezTo>
                  <a:pt x="274" y="315"/>
                  <a:pt x="279" y="318"/>
                  <a:pt x="283" y="315"/>
                </a:cubicBezTo>
                <a:close/>
              </a:path>
            </a:pathLst>
          </a:custGeom>
          <a:solidFill>
            <a:schemeClr val="accent3"/>
          </a:solidFill>
          <a:ln>
            <a:noFill/>
          </a:ln>
        </p:spPr>
        <p:txBody>
          <a:bodyPr/>
          <a:lstStyle/>
          <a:p>
            <a:endParaRPr lang="zh-CN" altLang="en-US">
              <a:solidFill>
                <a:schemeClr val="bg1">
                  <a:lumMod val="50000"/>
                </a:schemeClr>
              </a:solidFill>
            </a:endParaRPr>
          </a:p>
        </p:txBody>
      </p:sp>
      <p:grpSp>
        <p:nvGrpSpPr>
          <p:cNvPr id="25" name="PA_淘宝店chenying0907 24"/>
          <p:cNvGrpSpPr/>
          <p:nvPr>
            <p:custDataLst>
              <p:tags r:id="rId6"/>
            </p:custDataLst>
          </p:nvPr>
        </p:nvGrpSpPr>
        <p:grpSpPr>
          <a:xfrm>
            <a:off x="-9190" y="0"/>
            <a:ext cx="620750" cy="791858"/>
            <a:chOff x="0" y="-21236"/>
            <a:chExt cx="3311527" cy="4224338"/>
          </a:xfrm>
        </p:grpSpPr>
        <p:sp>
          <p:nvSpPr>
            <p:cNvPr id="27"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0" name="PA_文本框 4"/>
          <p:cNvSpPr txBox="1">
            <a:spLocks noChangeArrowheads="1"/>
          </p:cNvSpPr>
          <p:nvPr>
            <p:custDataLst>
              <p:tags r:id="rId7"/>
            </p:custDataLst>
          </p:nvPr>
        </p:nvSpPr>
        <p:spPr bwMode="auto">
          <a:xfrm>
            <a:off x="535359" y="184337"/>
            <a:ext cx="1390124"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标识</a:t>
            </a:r>
            <a:r>
              <a:rPr lang="en-US" altLang="zh-CN" sz="2000" dirty="0">
                <a:solidFill>
                  <a:schemeClr val="tx1">
                    <a:lumMod val="65000"/>
                    <a:lumOff val="35000"/>
                  </a:schemeClr>
                </a:solidFill>
                <a:latin typeface="微软雅黑 Light" panose="020B0502040204020203" pitchFamily="34" charset="-122"/>
                <a:ea typeface="微软雅黑 Light" panose="020B0502040204020203" pitchFamily="34" charset="-122"/>
              </a:rPr>
              <a:t>+</a:t>
            </a: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背景</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31" name="PA_文本框 5"/>
          <p:cNvSpPr txBox="1">
            <a:spLocks noChangeArrowheads="1"/>
          </p:cNvSpPr>
          <p:nvPr>
            <p:custDataLst>
              <p:tags r:id="rId8"/>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Tree>
    <p:extLst>
      <p:ext uri="{BB962C8B-B14F-4D97-AF65-F5344CB8AC3E}">
        <p14:creationId xmlns:p14="http://schemas.microsoft.com/office/powerpoint/2010/main" val="2981660627"/>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249"/>
                                        </p:tgtEl>
                                        <p:attrNameLst>
                                          <p:attrName>style.visibility</p:attrName>
                                        </p:attrNameLst>
                                      </p:cBhvr>
                                      <p:to>
                                        <p:strVal val="visible"/>
                                      </p:to>
                                    </p:set>
                                    <p:animEffect transition="in" filter="fade">
                                      <p:cBhvr>
                                        <p:cTn id="7" dur="500"/>
                                        <p:tgtEl>
                                          <p:spTgt spid="10249"/>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0250"/>
                                        </p:tgtEl>
                                        <p:attrNameLst>
                                          <p:attrName>style.visibility</p:attrName>
                                        </p:attrNameLst>
                                      </p:cBhvr>
                                      <p:to>
                                        <p:strVal val="visible"/>
                                      </p:to>
                                    </p:set>
                                    <p:animEffect transition="in" filter="fade">
                                      <p:cBhvr>
                                        <p:cTn id="10" dur="500"/>
                                        <p:tgtEl>
                                          <p:spTgt spid="10250"/>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0251"/>
                                        </p:tgtEl>
                                        <p:attrNameLst>
                                          <p:attrName>style.visibility</p:attrName>
                                        </p:attrNameLst>
                                      </p:cBhvr>
                                      <p:to>
                                        <p:strVal val="visible"/>
                                      </p:to>
                                    </p:set>
                                    <p:animEffect transition="in" filter="fade">
                                      <p:cBhvr>
                                        <p:cTn id="13" dur="500"/>
                                        <p:tgtEl>
                                          <p:spTgt spid="10251"/>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0252"/>
                                        </p:tgtEl>
                                        <p:attrNameLst>
                                          <p:attrName>style.visibility</p:attrName>
                                        </p:attrNameLst>
                                      </p:cBhvr>
                                      <p:to>
                                        <p:strVal val="visible"/>
                                      </p:to>
                                    </p:set>
                                    <p:animEffect transition="in" filter="fade">
                                      <p:cBhvr>
                                        <p:cTn id="16" dur="500"/>
                                        <p:tgtEl>
                                          <p:spTgt spid="10252"/>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10253"/>
                                        </p:tgtEl>
                                        <p:attrNameLst>
                                          <p:attrName>style.visibility</p:attrName>
                                        </p:attrNameLst>
                                      </p:cBhvr>
                                      <p:to>
                                        <p:strVal val="visible"/>
                                      </p:to>
                                    </p:set>
                                    <p:animEffect transition="in" filter="fade">
                                      <p:cBhvr>
                                        <p:cTn id="19" dur="500"/>
                                        <p:tgtEl>
                                          <p:spTgt spid="10253"/>
                                        </p:tgtEl>
                                      </p:cBhvr>
                                    </p:animEffect>
                                  </p:childTnLst>
                                </p:cTn>
                              </p:par>
                              <p:par>
                                <p:cTn id="20" presetID="10" presetClass="entr" presetSubtype="0" fill="hold" nodeType="withEffect">
                                  <p:stCondLst>
                                    <p:cond delay="150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500"/>
                                        <p:tgtEl>
                                          <p:spTgt spid="30"/>
                                        </p:tgtEl>
                                      </p:cBhvr>
                                    </p:animEffect>
                                  </p:childTnLst>
                                </p:cTn>
                              </p:par>
                              <p:par>
                                <p:cTn id="26" presetID="10" presetClass="entr" presetSubtype="0" fill="hold" grpId="0" nodeType="withEffect">
                                  <p:stCondLst>
                                    <p:cond delay="210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9" grpId="0" animBg="1"/>
      <p:bldP spid="10250" grpId="0" animBg="1" autoUpdateAnimBg="0"/>
      <p:bldP spid="10251" grpId="0"/>
      <p:bldP spid="10252" grpId="0"/>
      <p:bldP spid="10253" grpId="0" animBg="1"/>
      <p:bldP spid="30" grpId="0"/>
      <p:bldP spid="3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PA_淘宝店chenying0907 44"/>
          <p:cNvGrpSpPr/>
          <p:nvPr>
            <p:custDataLst>
              <p:tags r:id="rId1"/>
            </p:custDataLst>
          </p:nvPr>
        </p:nvGrpSpPr>
        <p:grpSpPr>
          <a:xfrm>
            <a:off x="-9190" y="0"/>
            <a:ext cx="620750" cy="791858"/>
            <a:chOff x="0" y="-21236"/>
            <a:chExt cx="3311527" cy="4224338"/>
          </a:xfrm>
        </p:grpSpPr>
        <p:sp>
          <p:nvSpPr>
            <p:cNvPr id="46"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3" name="PA_文本框 4"/>
          <p:cNvSpPr txBox="1">
            <a:spLocks noChangeArrowheads="1"/>
          </p:cNvSpPr>
          <p:nvPr>
            <p:custDataLst>
              <p:tags r:id="rId2"/>
            </p:custDataLst>
          </p:nvPr>
        </p:nvSpPr>
        <p:spPr bwMode="auto">
          <a:xfrm>
            <a:off x="535359" y="184337"/>
            <a:ext cx="121058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项目概述</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6" name="PA_文本框 5"/>
          <p:cNvSpPr txBox="1">
            <a:spLocks noChangeArrowheads="1"/>
          </p:cNvSpPr>
          <p:nvPr>
            <p:custDataLst>
              <p:tags r:id="rId3"/>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
        <p:nvSpPr>
          <p:cNvPr id="2" name="文本框 1"/>
          <p:cNvSpPr txBox="1"/>
          <p:nvPr/>
        </p:nvSpPr>
        <p:spPr>
          <a:xfrm>
            <a:off x="3779912" y="-1"/>
            <a:ext cx="5184576" cy="5878532"/>
          </a:xfrm>
          <a:prstGeom prst="rect">
            <a:avLst/>
          </a:prstGeom>
          <a:noFill/>
        </p:spPr>
        <p:txBody>
          <a:bodyPr wrap="square" rtlCol="0">
            <a:spAutoFit/>
          </a:bodyPr>
          <a:lstStyle/>
          <a:p>
            <a:pPr lvl="0"/>
            <a:r>
              <a:rPr lang="en-US" altLang="zh-CN" sz="1400" dirty="0"/>
              <a:t>1</a:t>
            </a:r>
            <a:r>
              <a:rPr lang="zh-CN" altLang="zh-CN" sz="1400" dirty="0"/>
              <a:t>．项目用途</a:t>
            </a:r>
          </a:p>
          <a:p>
            <a:r>
              <a:rPr lang="zh-CN" altLang="zh-CN" sz="1400" dirty="0"/>
              <a:t>在找不到球场和人员资源时</a:t>
            </a:r>
            <a:r>
              <a:rPr lang="en-US" altLang="zh-CN" sz="1400" dirty="0"/>
              <a:t>,</a:t>
            </a:r>
            <a:r>
              <a:rPr lang="zh-CN" altLang="zh-CN" sz="1400" dirty="0"/>
              <a:t>为用户提供球场资源和人员资源。</a:t>
            </a:r>
          </a:p>
          <a:p>
            <a:r>
              <a:rPr lang="en-US" altLang="zh-CN" sz="1400" dirty="0"/>
              <a:t>2</a:t>
            </a:r>
            <a:r>
              <a:rPr lang="zh-CN" altLang="zh-CN" sz="1400" dirty="0"/>
              <a:t>．项目特性</a:t>
            </a:r>
          </a:p>
          <a:p>
            <a:r>
              <a:rPr lang="en-US" altLang="zh-CN" sz="1400" dirty="0"/>
              <a:t>	(1)</a:t>
            </a:r>
            <a:r>
              <a:rPr lang="zh-CN" altLang="zh-CN" sz="1400" dirty="0"/>
              <a:t>主要功能</a:t>
            </a:r>
            <a:r>
              <a:rPr lang="en-US" altLang="zh-CN" sz="1400" dirty="0"/>
              <a:t>:</a:t>
            </a:r>
            <a:r>
              <a:rPr lang="zh-CN" altLang="zh-CN" sz="1400" dirty="0"/>
              <a:t>打开微信小程序</a:t>
            </a:r>
            <a:r>
              <a:rPr lang="en-US" altLang="zh-CN" sz="1400" dirty="0"/>
              <a:t>,</a:t>
            </a:r>
            <a:r>
              <a:rPr lang="zh-CN" altLang="zh-CN" sz="1400" dirty="0"/>
              <a:t>已发布的约球公告会展现在地图上</a:t>
            </a:r>
            <a:r>
              <a:rPr lang="en-US" altLang="zh-CN" sz="1400" dirty="0"/>
              <a:t>,</a:t>
            </a:r>
            <a:r>
              <a:rPr lang="zh-CN" altLang="zh-CN" sz="1400" dirty="0"/>
              <a:t>可通过放大缩小地图看到更细致的约球公告</a:t>
            </a:r>
            <a:r>
              <a:rPr lang="en-US" altLang="zh-CN" sz="1400" dirty="0"/>
              <a:t>,</a:t>
            </a:r>
            <a:r>
              <a:rPr lang="zh-CN" altLang="zh-CN" sz="1400" dirty="0"/>
              <a:t>同时可以通过建立公告</a:t>
            </a:r>
            <a:r>
              <a:rPr lang="en-US" altLang="zh-CN" sz="1400" dirty="0"/>
              <a:t>,</a:t>
            </a:r>
            <a:r>
              <a:rPr lang="zh-CN" altLang="zh-CN" sz="1400" dirty="0"/>
              <a:t>吸引他人进入公告。</a:t>
            </a:r>
          </a:p>
          <a:p>
            <a:r>
              <a:rPr lang="en-US" altLang="zh-CN" sz="1400" dirty="0"/>
              <a:t>	(2)</a:t>
            </a:r>
            <a:r>
              <a:rPr lang="zh-CN" altLang="zh-CN" sz="1400" dirty="0"/>
              <a:t>进阶功能</a:t>
            </a:r>
            <a:r>
              <a:rPr lang="en-US" altLang="zh-CN" sz="1400" dirty="0"/>
              <a:t>:</a:t>
            </a:r>
            <a:r>
              <a:rPr lang="zh-CN" altLang="zh-CN" sz="1400" dirty="0"/>
              <a:t>进入公告后</a:t>
            </a:r>
            <a:r>
              <a:rPr lang="en-US" altLang="zh-CN" sz="1400" dirty="0"/>
              <a:t>,</a:t>
            </a:r>
            <a:r>
              <a:rPr lang="zh-CN" altLang="zh-CN" sz="1400" dirty="0"/>
              <a:t>可以进行聊天确认球场</a:t>
            </a:r>
            <a:r>
              <a:rPr lang="en-US" altLang="zh-CN" sz="1400" dirty="0"/>
              <a:t>,</a:t>
            </a:r>
            <a:r>
              <a:rPr lang="zh-CN" altLang="zh-CN" sz="1400" dirty="0"/>
              <a:t>也可以查看同场竞技的球手们的一些信息</a:t>
            </a:r>
            <a:r>
              <a:rPr lang="en-US" altLang="zh-CN" sz="1400" dirty="0"/>
              <a:t>,</a:t>
            </a:r>
            <a:r>
              <a:rPr lang="zh-CN" altLang="zh-CN" sz="1400" dirty="0"/>
              <a:t>如信誉值，打球偏好等等</a:t>
            </a:r>
            <a:r>
              <a:rPr lang="en-US" altLang="zh-CN" sz="1400" dirty="0"/>
              <a:t>,</a:t>
            </a:r>
            <a:r>
              <a:rPr lang="zh-CN" altLang="zh-CN" sz="1400" dirty="0"/>
              <a:t>在打球完毕后退出球场后可以通过评价来决定对方的信誉值和打球等级。</a:t>
            </a:r>
          </a:p>
          <a:p>
            <a:r>
              <a:rPr lang="en-US" altLang="zh-CN" sz="1400" dirty="0"/>
              <a:t>3.</a:t>
            </a:r>
            <a:r>
              <a:rPr lang="zh-CN" altLang="zh-CN" sz="1400" dirty="0"/>
              <a:t>项目历史</a:t>
            </a:r>
          </a:p>
          <a:p>
            <a:r>
              <a:rPr lang="en-US" altLang="zh-CN" sz="1400" dirty="0"/>
              <a:t>	(1)</a:t>
            </a:r>
            <a:r>
              <a:rPr lang="zh-CN" altLang="zh-CN" sz="1400" dirty="0"/>
              <a:t>开发：无</a:t>
            </a:r>
          </a:p>
          <a:p>
            <a:r>
              <a:rPr lang="en-US" altLang="zh-CN" sz="1400" dirty="0"/>
              <a:t>	(2)</a:t>
            </a:r>
            <a:r>
              <a:rPr lang="zh-CN" altLang="zh-CN" sz="1400" dirty="0"/>
              <a:t>运行：无</a:t>
            </a:r>
          </a:p>
          <a:p>
            <a:r>
              <a:rPr lang="en-US" altLang="zh-CN" sz="1400" dirty="0"/>
              <a:t>	(3)</a:t>
            </a:r>
            <a:r>
              <a:rPr lang="zh-CN" altLang="zh-CN" sz="1400" dirty="0"/>
              <a:t>维护：无</a:t>
            </a:r>
          </a:p>
          <a:p>
            <a:r>
              <a:rPr lang="en-US" altLang="zh-CN" sz="1400" dirty="0"/>
              <a:t>4.</a:t>
            </a:r>
            <a:r>
              <a:rPr lang="zh-CN" altLang="zh-CN" sz="1400" dirty="0"/>
              <a:t>项目投资方</a:t>
            </a:r>
          </a:p>
          <a:p>
            <a:r>
              <a:rPr lang="en-US" altLang="zh-CN" sz="1400" dirty="0"/>
              <a:t>	SE2019</a:t>
            </a:r>
            <a:r>
              <a:rPr lang="zh-CN" altLang="zh-CN" sz="1400" dirty="0"/>
              <a:t>春</a:t>
            </a:r>
            <a:r>
              <a:rPr lang="en-US" altLang="zh-CN" sz="1400" dirty="0"/>
              <a:t>G06</a:t>
            </a:r>
            <a:r>
              <a:rPr lang="zh-CN" altLang="zh-CN" sz="1400" dirty="0"/>
              <a:t>小组</a:t>
            </a:r>
          </a:p>
          <a:p>
            <a:r>
              <a:rPr lang="en-US" altLang="zh-CN" sz="1400" dirty="0"/>
              <a:t>5.</a:t>
            </a:r>
            <a:r>
              <a:rPr lang="zh-CN" altLang="zh-CN" sz="1400" dirty="0"/>
              <a:t>项目需方与用户</a:t>
            </a:r>
          </a:p>
          <a:p>
            <a:r>
              <a:rPr lang="en-US" altLang="zh-CN" sz="1400" dirty="0"/>
              <a:t>	</a:t>
            </a:r>
            <a:r>
              <a:rPr lang="zh-CN" altLang="zh-CN" sz="1400" dirty="0"/>
              <a:t>广大篮球爱好者</a:t>
            </a:r>
          </a:p>
          <a:p>
            <a:r>
              <a:rPr lang="en-US" altLang="zh-CN" sz="1400" dirty="0"/>
              <a:t>6.</a:t>
            </a:r>
            <a:r>
              <a:rPr lang="zh-CN" altLang="zh-CN" sz="1400" dirty="0"/>
              <a:t>项目开发方</a:t>
            </a:r>
          </a:p>
          <a:p>
            <a:r>
              <a:rPr lang="en-US" altLang="zh-CN" sz="1400" dirty="0"/>
              <a:t>	SE2019</a:t>
            </a:r>
            <a:r>
              <a:rPr lang="zh-CN" altLang="zh-CN" sz="1400" dirty="0"/>
              <a:t>春</a:t>
            </a:r>
            <a:r>
              <a:rPr lang="en-US" altLang="zh-CN" sz="1400" dirty="0"/>
              <a:t>G06</a:t>
            </a:r>
            <a:r>
              <a:rPr lang="zh-CN" altLang="zh-CN" sz="1400" dirty="0"/>
              <a:t>小组</a:t>
            </a:r>
          </a:p>
          <a:p>
            <a:r>
              <a:rPr lang="en-US" altLang="zh-CN" sz="1400" dirty="0"/>
              <a:t>7.</a:t>
            </a:r>
            <a:r>
              <a:rPr lang="zh-CN" altLang="zh-CN" sz="1400" dirty="0"/>
              <a:t>项目支持机构</a:t>
            </a:r>
          </a:p>
          <a:p>
            <a:r>
              <a:rPr lang="en-US" altLang="zh-CN" sz="1400" dirty="0"/>
              <a:t>	</a:t>
            </a:r>
            <a:r>
              <a:rPr lang="zh-CN" altLang="zh-CN" sz="1400" dirty="0"/>
              <a:t>浙江大学城市学院计算机与计算学院</a:t>
            </a:r>
            <a:endParaRPr lang="en-US" altLang="zh-CN" sz="1400" dirty="0"/>
          </a:p>
          <a:p>
            <a:r>
              <a:rPr lang="en-US" altLang="zh-CN" sz="1400" dirty="0"/>
              <a:t>8.</a:t>
            </a:r>
            <a:r>
              <a:rPr lang="zh-CN" altLang="zh-CN" sz="1400" dirty="0"/>
              <a:t>项目当前和计划运行现场</a:t>
            </a:r>
          </a:p>
          <a:p>
            <a:r>
              <a:rPr lang="en-US" altLang="zh-CN" sz="1400" dirty="0"/>
              <a:t>9.</a:t>
            </a:r>
            <a:r>
              <a:rPr lang="zh-CN" altLang="zh-CN" sz="1400" dirty="0"/>
              <a:t>相关文档</a:t>
            </a:r>
          </a:p>
          <a:p>
            <a:endParaRPr lang="zh-CN" altLang="zh-CN" sz="1400" dirty="0"/>
          </a:p>
          <a:p>
            <a:endParaRPr lang="zh-CN" altLang="en-US" dirty="0"/>
          </a:p>
        </p:txBody>
      </p:sp>
      <p:grpSp>
        <p:nvGrpSpPr>
          <p:cNvPr id="37" name="PA_淘宝店chenying0907 65"/>
          <p:cNvGrpSpPr>
            <a:grpSpLocks/>
          </p:cNvGrpSpPr>
          <p:nvPr>
            <p:custDataLst>
              <p:tags r:id="rId4"/>
            </p:custDataLst>
          </p:nvPr>
        </p:nvGrpSpPr>
        <p:grpSpPr bwMode="auto">
          <a:xfrm>
            <a:off x="179512" y="1491630"/>
            <a:ext cx="3384550" cy="2488381"/>
            <a:chOff x="3243" y="1030"/>
            <a:chExt cx="2132" cy="1567"/>
          </a:xfrm>
        </p:grpSpPr>
        <p:sp>
          <p:nvSpPr>
            <p:cNvPr id="38" name="Oval 66"/>
            <p:cNvSpPr>
              <a:spLocks noChangeArrowheads="1"/>
            </p:cNvSpPr>
            <p:nvPr/>
          </p:nvSpPr>
          <p:spPr bwMode="auto">
            <a:xfrm>
              <a:off x="3243" y="2555"/>
              <a:ext cx="2132" cy="42"/>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39" name="Picture 67" descr="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22" y="1030"/>
              <a:ext cx="2025" cy="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Rectangle 68" descr="psb"/>
            <p:cNvSpPr>
              <a:spLocks noChangeArrowheads="1"/>
            </p:cNvSpPr>
            <p:nvPr/>
          </p:nvSpPr>
          <p:spPr bwMode="auto">
            <a:xfrm>
              <a:off x="3395" y="1099"/>
              <a:ext cx="1871" cy="1083"/>
            </a:xfrm>
            <a:prstGeom prst="rect">
              <a:avLst/>
            </a:prstGeom>
            <a:blipFill dpi="0" rotWithShape="1">
              <a:blip r:embed="rId7" cstate="print">
                <a:extLst>
                  <a:ext uri="{28A0092B-C50C-407E-A947-70E740481C1C}">
                    <a14:useLocalDpi xmlns:a14="http://schemas.microsoft.com/office/drawing/2010/main" val="0"/>
                  </a:ext>
                </a:extLst>
              </a:blip>
              <a:srcRect/>
              <a:stretch>
                <a:fillRect/>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Tree>
    <p:extLst>
      <p:ext uri="{BB962C8B-B14F-4D97-AF65-F5344CB8AC3E}">
        <p14:creationId xmlns:p14="http://schemas.microsoft.com/office/powerpoint/2010/main" val="1328936610"/>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6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500"/>
                                        <p:tgtEl>
                                          <p:spTgt spid="56"/>
                                        </p:tgtEl>
                                      </p:cBhvr>
                                    </p:animEffect>
                                  </p:childTnLst>
                                </p:cTn>
                              </p:par>
                              <p:par>
                                <p:cTn id="14" presetID="10" presetClass="entr" presetSubtype="0" fill="hold" nodeType="withEffect">
                                  <p:stCondLst>
                                    <p:cond delay="150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autoUpdateAnimBg="0"/>
      <p:bldP spid="5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PA_Line 2"/>
          <p:cNvSpPr>
            <a:spLocks noChangeShapeType="1"/>
          </p:cNvSpPr>
          <p:nvPr>
            <p:custDataLst>
              <p:tags r:id="rId1"/>
            </p:custDataLst>
          </p:nvPr>
        </p:nvSpPr>
        <p:spPr bwMode="auto">
          <a:xfrm flipV="1">
            <a:off x="5857875" y="3387184"/>
            <a:ext cx="0" cy="1381551"/>
          </a:xfrm>
          <a:prstGeom prst="line">
            <a:avLst/>
          </a:prstGeom>
          <a:noFill/>
          <a:ln w="6350" cmpd="sng">
            <a:solidFill>
              <a:schemeClr val="bg1">
                <a:lumMod val="50000"/>
              </a:schemeClr>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1270" name="PA_淘宝店chenying0907 6" descr="33"/>
          <p:cNvSpPr>
            <a:spLocks noChangeArrowheads="1"/>
          </p:cNvSpPr>
          <p:nvPr>
            <p:custDataLst>
              <p:tags r:id="rId2"/>
            </p:custDataLst>
          </p:nvPr>
        </p:nvSpPr>
        <p:spPr bwMode="auto">
          <a:xfrm>
            <a:off x="0" y="1275157"/>
            <a:ext cx="9144000" cy="2124731"/>
          </a:xfrm>
          <a:prstGeom prst="rect">
            <a:avLst/>
          </a:prstGeom>
          <a:blipFill dpi="0" rotWithShape="1">
            <a:blip r:embed="rId14">
              <a:extLst>
                <a:ext uri="{28A0092B-C50C-407E-A947-70E740481C1C}">
                  <a14:useLocalDpi xmlns:a14="http://schemas.microsoft.com/office/drawing/2010/main" val="0"/>
                </a:ext>
              </a:extLst>
            </a:blip>
            <a:srcRect/>
            <a:stretch>
              <a:fillRect t="-44883" b="-17773"/>
            </a:stretch>
          </a:blipFill>
          <a:ln>
            <a:noFill/>
          </a:ln>
          <a:effectLst/>
          <a:extLst/>
        </p:spPr>
        <p:txBody>
          <a:bodyPr wrap="none" anchor="ctr"/>
          <a:lstStyle/>
          <a:p>
            <a:endParaRPr lang="zh-CN" altLang="en-US"/>
          </a:p>
        </p:txBody>
      </p:sp>
      <p:sp>
        <p:nvSpPr>
          <p:cNvPr id="11273" name="PA_淘宝店chenying0907 9"/>
          <p:cNvSpPr>
            <a:spLocks noChangeArrowheads="1"/>
          </p:cNvSpPr>
          <p:nvPr>
            <p:custDataLst>
              <p:tags r:id="rId3"/>
            </p:custDataLst>
          </p:nvPr>
        </p:nvSpPr>
        <p:spPr bwMode="auto">
          <a:xfrm>
            <a:off x="1264397" y="3661905"/>
            <a:ext cx="1436784" cy="214379"/>
          </a:xfrm>
          <a:prstGeom prst="rect">
            <a:avLst/>
          </a:prstGeom>
          <a:solidFill>
            <a:schemeClr val="accent3"/>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atin typeface="微软雅黑 Light" panose="020B0502040204020203" pitchFamily="34" charset="-122"/>
                <a:ea typeface="微软雅黑 Light" panose="020B0502040204020203" pitchFamily="34" charset="-122"/>
              </a:rPr>
              <a:t>用途</a:t>
            </a:r>
            <a:endParaRPr lang="zh-CN" altLang="zh-CN" sz="1000" dirty="0">
              <a:latin typeface="微软雅黑 Light" panose="020B0502040204020203" pitchFamily="34" charset="-122"/>
              <a:ea typeface="微软雅黑 Light" panose="020B0502040204020203" pitchFamily="34" charset="-122"/>
            </a:endParaRPr>
          </a:p>
        </p:txBody>
      </p:sp>
      <p:sp>
        <p:nvSpPr>
          <p:cNvPr id="11274" name="PA_淘宝店chenying0907 10"/>
          <p:cNvSpPr>
            <a:spLocks noChangeArrowheads="1"/>
          </p:cNvSpPr>
          <p:nvPr>
            <p:custDataLst>
              <p:tags r:id="rId4"/>
            </p:custDataLst>
          </p:nvPr>
        </p:nvSpPr>
        <p:spPr bwMode="auto">
          <a:xfrm>
            <a:off x="976164" y="4077959"/>
            <a:ext cx="2011660" cy="644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zh-CN" altLang="zh-CN" sz="1200" dirty="0"/>
              <a:t>该文档的用途为分析在一定的时间内利用一定的代价该微信小程序是否足以得到解决。</a:t>
            </a:r>
            <a:endParaRPr lang="zh-CN" altLang="en-US" sz="12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1275" name="PA_淘宝店chenying0907 11"/>
          <p:cNvSpPr>
            <a:spLocks noChangeArrowheads="1"/>
          </p:cNvSpPr>
          <p:nvPr>
            <p:custDataLst>
              <p:tags r:id="rId5"/>
            </p:custDataLst>
          </p:nvPr>
        </p:nvSpPr>
        <p:spPr bwMode="auto">
          <a:xfrm>
            <a:off x="3853610" y="3661905"/>
            <a:ext cx="1436784" cy="246221"/>
          </a:xfrm>
          <a:prstGeom prst="rect">
            <a:avLst/>
          </a:prstGeom>
          <a:solidFill>
            <a:schemeClr val="accent4"/>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atin typeface="微软雅黑 Light" panose="020B0502040204020203" pitchFamily="34" charset="-122"/>
                <a:ea typeface="微软雅黑 Light" panose="020B0502040204020203" pitchFamily="34" charset="-122"/>
              </a:rPr>
              <a:t>内容</a:t>
            </a:r>
            <a:endParaRPr lang="zh-CN" altLang="zh-CN" sz="1000" dirty="0">
              <a:latin typeface="微软雅黑 Light" panose="020B0502040204020203" pitchFamily="34" charset="-122"/>
              <a:ea typeface="微软雅黑 Light" panose="020B0502040204020203" pitchFamily="34" charset="-122"/>
            </a:endParaRPr>
          </a:p>
        </p:txBody>
      </p:sp>
      <p:sp>
        <p:nvSpPr>
          <p:cNvPr id="11276" name="PA_淘宝店chenying0907 12"/>
          <p:cNvSpPr>
            <a:spLocks noChangeArrowheads="1"/>
          </p:cNvSpPr>
          <p:nvPr>
            <p:custDataLst>
              <p:tags r:id="rId6"/>
            </p:custDataLst>
          </p:nvPr>
        </p:nvSpPr>
        <p:spPr bwMode="auto">
          <a:xfrm>
            <a:off x="3565376" y="4077959"/>
            <a:ext cx="2011662" cy="79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zh-CN" altLang="zh-CN" sz="1100" dirty="0"/>
              <a:t>涉及到了该项目的基本概述以及进行开发的相应解决方案</a:t>
            </a:r>
            <a:r>
              <a:rPr lang="en-US" altLang="zh-CN" sz="1100" dirty="0"/>
              <a:t>,</a:t>
            </a:r>
            <a:r>
              <a:rPr lang="zh-CN" altLang="zh-CN" sz="1100" dirty="0"/>
              <a:t>同时还具备了经济可行性</a:t>
            </a:r>
            <a:r>
              <a:rPr lang="en-US" altLang="zh-CN" sz="1100" dirty="0"/>
              <a:t>,</a:t>
            </a:r>
            <a:r>
              <a:rPr lang="zh-CN" altLang="zh-CN" sz="1100" dirty="0"/>
              <a:t>技术可行性以及法律可行性方面的分析。</a:t>
            </a:r>
            <a:endParaRPr lang="zh-CN" altLang="en-US" sz="11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1277" name="PA_淘宝店chenying0907 13"/>
          <p:cNvSpPr>
            <a:spLocks noChangeArrowheads="1"/>
          </p:cNvSpPr>
          <p:nvPr>
            <p:custDataLst>
              <p:tags r:id="rId7"/>
            </p:custDataLst>
          </p:nvPr>
        </p:nvSpPr>
        <p:spPr bwMode="auto">
          <a:xfrm>
            <a:off x="6447585" y="3661905"/>
            <a:ext cx="1436784" cy="246221"/>
          </a:xfrm>
          <a:prstGeom prst="rect">
            <a:avLst/>
          </a:prstGeom>
          <a:solidFill>
            <a:schemeClr val="accent5"/>
          </a:solidFill>
          <a:ln>
            <a:noFill/>
          </a:ln>
          <a:effectLst>
            <a:outerShdw blurRad="190500" dist="63500" dir="3300000" algn="tl" rotWithShape="0">
              <a:schemeClr val="tx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atin typeface="微软雅黑 Light" panose="020B0502040204020203" pitchFamily="34" charset="-122"/>
                <a:ea typeface="微软雅黑 Light" panose="020B0502040204020203" pitchFamily="34" charset="-122"/>
              </a:rPr>
              <a:t>要求</a:t>
            </a:r>
            <a:endParaRPr lang="zh-CN" altLang="zh-CN" sz="1000" dirty="0">
              <a:latin typeface="微软雅黑 Light" panose="020B0502040204020203" pitchFamily="34" charset="-122"/>
              <a:ea typeface="微软雅黑 Light" panose="020B0502040204020203" pitchFamily="34" charset="-122"/>
            </a:endParaRPr>
          </a:p>
        </p:txBody>
      </p:sp>
      <p:sp>
        <p:nvSpPr>
          <p:cNvPr id="11278" name="PA_淘宝店chenying0907 14"/>
          <p:cNvSpPr>
            <a:spLocks noChangeArrowheads="1"/>
          </p:cNvSpPr>
          <p:nvPr>
            <p:custDataLst>
              <p:tags r:id="rId8"/>
            </p:custDataLst>
          </p:nvPr>
        </p:nvSpPr>
        <p:spPr bwMode="auto">
          <a:xfrm>
            <a:off x="6159351" y="4077959"/>
            <a:ext cx="2011662" cy="634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zh-CN" altLang="zh-CN" dirty="0"/>
              <a:t>转发和抄送请标明原作者和地址。</a:t>
            </a:r>
            <a:endParaRPr lang="zh-CN" altLang="en-US" sz="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1279" name="PA_Line 15"/>
          <p:cNvSpPr>
            <a:spLocks noChangeShapeType="1"/>
          </p:cNvSpPr>
          <p:nvPr>
            <p:custDataLst>
              <p:tags r:id="rId9"/>
            </p:custDataLst>
          </p:nvPr>
        </p:nvSpPr>
        <p:spPr bwMode="auto">
          <a:xfrm flipV="1">
            <a:off x="3249613" y="3387184"/>
            <a:ext cx="0" cy="1381551"/>
          </a:xfrm>
          <a:prstGeom prst="line">
            <a:avLst/>
          </a:prstGeom>
          <a:noFill/>
          <a:ln w="6350" cmpd="sng">
            <a:solidFill>
              <a:schemeClr val="bg1">
                <a:lumMod val="50000"/>
              </a:schemeClr>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7" name="PA_淘宝店chenying0907 26"/>
          <p:cNvGrpSpPr/>
          <p:nvPr>
            <p:custDataLst>
              <p:tags r:id="rId10"/>
            </p:custDataLst>
          </p:nvPr>
        </p:nvGrpSpPr>
        <p:grpSpPr>
          <a:xfrm>
            <a:off x="-9190" y="0"/>
            <a:ext cx="620750" cy="791858"/>
            <a:chOff x="0" y="-21236"/>
            <a:chExt cx="3311527" cy="4224338"/>
          </a:xfrm>
        </p:grpSpPr>
        <p:sp>
          <p:nvSpPr>
            <p:cNvPr id="28"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PA_文本框 4"/>
          <p:cNvSpPr txBox="1">
            <a:spLocks noChangeArrowheads="1"/>
          </p:cNvSpPr>
          <p:nvPr>
            <p:custDataLst>
              <p:tags r:id="rId11"/>
            </p:custDataLst>
          </p:nvPr>
        </p:nvSpPr>
        <p:spPr bwMode="auto">
          <a:xfrm>
            <a:off x="535359" y="184337"/>
            <a:ext cx="121058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文档概述</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32" name="PA_文本框 5"/>
          <p:cNvSpPr txBox="1">
            <a:spLocks noChangeArrowheads="1"/>
          </p:cNvSpPr>
          <p:nvPr>
            <p:custDataLst>
              <p:tags r:id="rId12"/>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Tree>
    <p:extLst>
      <p:ext uri="{BB962C8B-B14F-4D97-AF65-F5344CB8AC3E}">
        <p14:creationId xmlns:p14="http://schemas.microsoft.com/office/powerpoint/2010/main" val="109672115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266"/>
                                        </p:tgtEl>
                                        <p:attrNameLst>
                                          <p:attrName>style.visibility</p:attrName>
                                        </p:attrNameLst>
                                      </p:cBhvr>
                                      <p:to>
                                        <p:strVal val="visible"/>
                                      </p:to>
                                    </p:set>
                                    <p:animEffect transition="in" filter="fade">
                                      <p:cBhvr>
                                        <p:cTn id="7" dur="500"/>
                                        <p:tgtEl>
                                          <p:spTgt spid="1126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1270"/>
                                        </p:tgtEl>
                                        <p:attrNameLst>
                                          <p:attrName>style.visibility</p:attrName>
                                        </p:attrNameLst>
                                      </p:cBhvr>
                                      <p:to>
                                        <p:strVal val="visible"/>
                                      </p:to>
                                    </p:set>
                                    <p:animEffect transition="in" filter="fade">
                                      <p:cBhvr>
                                        <p:cTn id="10" dur="500"/>
                                        <p:tgtEl>
                                          <p:spTgt spid="11270"/>
                                        </p:tgtEl>
                                      </p:cBhvr>
                                    </p:animEffect>
                                  </p:childTnLst>
                                </p:cTn>
                              </p:par>
                              <p:par>
                                <p:cTn id="11" presetID="10" presetClass="entr" presetSubtype="0" fill="hold" grpId="0" nodeType="withEffect">
                                  <p:stCondLst>
                                    <p:cond delay="1200"/>
                                  </p:stCondLst>
                                  <p:childTnLst>
                                    <p:set>
                                      <p:cBhvr>
                                        <p:cTn id="12" dur="1" fill="hold">
                                          <p:stCondLst>
                                            <p:cond delay="0"/>
                                          </p:stCondLst>
                                        </p:cTn>
                                        <p:tgtEl>
                                          <p:spTgt spid="11273"/>
                                        </p:tgtEl>
                                        <p:attrNameLst>
                                          <p:attrName>style.visibility</p:attrName>
                                        </p:attrNameLst>
                                      </p:cBhvr>
                                      <p:to>
                                        <p:strVal val="visible"/>
                                      </p:to>
                                    </p:set>
                                    <p:animEffect transition="in" filter="fade">
                                      <p:cBhvr>
                                        <p:cTn id="13" dur="500"/>
                                        <p:tgtEl>
                                          <p:spTgt spid="11273"/>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11274"/>
                                        </p:tgtEl>
                                        <p:attrNameLst>
                                          <p:attrName>style.visibility</p:attrName>
                                        </p:attrNameLst>
                                      </p:cBhvr>
                                      <p:to>
                                        <p:strVal val="visible"/>
                                      </p:to>
                                    </p:set>
                                    <p:animEffect transition="in" filter="fade">
                                      <p:cBhvr>
                                        <p:cTn id="16" dur="500"/>
                                        <p:tgtEl>
                                          <p:spTgt spid="11274"/>
                                        </p:tgtEl>
                                      </p:cBhvr>
                                    </p:animEffect>
                                  </p:childTnLst>
                                </p:cTn>
                              </p:par>
                              <p:par>
                                <p:cTn id="17" presetID="10" presetClass="entr" presetSubtype="0" fill="hold" grpId="0" nodeType="withEffect">
                                  <p:stCondLst>
                                    <p:cond delay="1800"/>
                                  </p:stCondLst>
                                  <p:childTnLst>
                                    <p:set>
                                      <p:cBhvr>
                                        <p:cTn id="18" dur="1" fill="hold">
                                          <p:stCondLst>
                                            <p:cond delay="0"/>
                                          </p:stCondLst>
                                        </p:cTn>
                                        <p:tgtEl>
                                          <p:spTgt spid="11275"/>
                                        </p:tgtEl>
                                        <p:attrNameLst>
                                          <p:attrName>style.visibility</p:attrName>
                                        </p:attrNameLst>
                                      </p:cBhvr>
                                      <p:to>
                                        <p:strVal val="visible"/>
                                      </p:to>
                                    </p:set>
                                    <p:animEffect transition="in" filter="fade">
                                      <p:cBhvr>
                                        <p:cTn id="19" dur="500"/>
                                        <p:tgtEl>
                                          <p:spTgt spid="11275"/>
                                        </p:tgtEl>
                                      </p:cBhvr>
                                    </p:animEffect>
                                  </p:childTnLst>
                                </p:cTn>
                              </p:par>
                              <p:par>
                                <p:cTn id="20" presetID="10" presetClass="entr" presetSubtype="0" fill="hold" grpId="0" nodeType="withEffect">
                                  <p:stCondLst>
                                    <p:cond delay="2100"/>
                                  </p:stCondLst>
                                  <p:childTnLst>
                                    <p:set>
                                      <p:cBhvr>
                                        <p:cTn id="21" dur="1" fill="hold">
                                          <p:stCondLst>
                                            <p:cond delay="0"/>
                                          </p:stCondLst>
                                        </p:cTn>
                                        <p:tgtEl>
                                          <p:spTgt spid="11276"/>
                                        </p:tgtEl>
                                        <p:attrNameLst>
                                          <p:attrName>style.visibility</p:attrName>
                                        </p:attrNameLst>
                                      </p:cBhvr>
                                      <p:to>
                                        <p:strVal val="visible"/>
                                      </p:to>
                                    </p:set>
                                    <p:animEffect transition="in" filter="fade">
                                      <p:cBhvr>
                                        <p:cTn id="22" dur="500"/>
                                        <p:tgtEl>
                                          <p:spTgt spid="11276"/>
                                        </p:tgtEl>
                                      </p:cBhvr>
                                    </p:animEffect>
                                  </p:childTnLst>
                                </p:cTn>
                              </p:par>
                              <p:par>
                                <p:cTn id="23" presetID="10" presetClass="entr" presetSubtype="0" fill="hold" grpId="0" nodeType="withEffect">
                                  <p:stCondLst>
                                    <p:cond delay="2400"/>
                                  </p:stCondLst>
                                  <p:childTnLst>
                                    <p:set>
                                      <p:cBhvr>
                                        <p:cTn id="24" dur="1" fill="hold">
                                          <p:stCondLst>
                                            <p:cond delay="0"/>
                                          </p:stCondLst>
                                        </p:cTn>
                                        <p:tgtEl>
                                          <p:spTgt spid="11277"/>
                                        </p:tgtEl>
                                        <p:attrNameLst>
                                          <p:attrName>style.visibility</p:attrName>
                                        </p:attrNameLst>
                                      </p:cBhvr>
                                      <p:to>
                                        <p:strVal val="visible"/>
                                      </p:to>
                                    </p:set>
                                    <p:animEffect transition="in" filter="fade">
                                      <p:cBhvr>
                                        <p:cTn id="25" dur="500"/>
                                        <p:tgtEl>
                                          <p:spTgt spid="1127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278"/>
                                        </p:tgtEl>
                                        <p:attrNameLst>
                                          <p:attrName>style.visibility</p:attrName>
                                        </p:attrNameLst>
                                      </p:cBhvr>
                                      <p:to>
                                        <p:strVal val="visible"/>
                                      </p:to>
                                    </p:set>
                                    <p:animEffect transition="in" filter="fade">
                                      <p:cBhvr>
                                        <p:cTn id="30" dur="500"/>
                                        <p:tgtEl>
                                          <p:spTgt spid="11278"/>
                                        </p:tgtEl>
                                      </p:cBhvr>
                                    </p:animEffect>
                                  </p:childTnLst>
                                </p:cTn>
                              </p:par>
                              <p:par>
                                <p:cTn id="31" presetID="10" presetClass="entr" presetSubtype="0" fill="hold" grpId="0" nodeType="withEffect">
                                  <p:stCondLst>
                                    <p:cond delay="300"/>
                                  </p:stCondLst>
                                  <p:childTnLst>
                                    <p:set>
                                      <p:cBhvr>
                                        <p:cTn id="32" dur="1" fill="hold">
                                          <p:stCondLst>
                                            <p:cond delay="0"/>
                                          </p:stCondLst>
                                        </p:cTn>
                                        <p:tgtEl>
                                          <p:spTgt spid="11279"/>
                                        </p:tgtEl>
                                        <p:attrNameLst>
                                          <p:attrName>style.visibility</p:attrName>
                                        </p:attrNameLst>
                                      </p:cBhvr>
                                      <p:to>
                                        <p:strVal val="visible"/>
                                      </p:to>
                                    </p:set>
                                    <p:animEffect transition="in" filter="fade">
                                      <p:cBhvr>
                                        <p:cTn id="33" dur="500"/>
                                        <p:tgtEl>
                                          <p:spTgt spid="11279"/>
                                        </p:tgtEl>
                                      </p:cBhvr>
                                    </p:animEffect>
                                  </p:childTnLst>
                                </p:cTn>
                              </p:par>
                              <p:par>
                                <p:cTn id="34" presetID="10" presetClass="entr" presetSubtype="0" fill="hold" nodeType="withEffect">
                                  <p:stCondLst>
                                    <p:cond delay="60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par>
                                <p:cTn id="37" presetID="10" presetClass="entr" presetSubtype="0" fill="hold" grpId="0" nodeType="withEffect">
                                  <p:stCondLst>
                                    <p:cond delay="90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500"/>
                                        <p:tgtEl>
                                          <p:spTgt spid="31"/>
                                        </p:tgtEl>
                                      </p:cBhvr>
                                    </p:animEffect>
                                  </p:childTnLst>
                                </p:cTn>
                              </p:par>
                              <p:par>
                                <p:cTn id="40" presetID="10" presetClass="entr" presetSubtype="0" fill="hold" grpId="0" nodeType="withEffect">
                                  <p:stCondLst>
                                    <p:cond delay="1200"/>
                                  </p:stCondLst>
                                  <p:childTnLst>
                                    <p:set>
                                      <p:cBhvr>
                                        <p:cTn id="41" dur="1" fill="hold">
                                          <p:stCondLst>
                                            <p:cond delay="0"/>
                                          </p:stCondLst>
                                        </p:cTn>
                                        <p:tgtEl>
                                          <p:spTgt spid="32"/>
                                        </p:tgtEl>
                                        <p:attrNameLst>
                                          <p:attrName>style.visibility</p:attrName>
                                        </p:attrNameLst>
                                      </p:cBhvr>
                                      <p:to>
                                        <p:strVal val="visible"/>
                                      </p:to>
                                    </p:set>
                                    <p:animEffect transition="in" filter="fade">
                                      <p:cBhvr>
                                        <p:cTn id="4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6" grpId="0" animBg="1"/>
      <p:bldP spid="11270" grpId="0" animBg="1" autoUpdateAnimBg="0"/>
      <p:bldP spid="11273" grpId="0" animBg="1"/>
      <p:bldP spid="11274" grpId="0"/>
      <p:bldP spid="11275" grpId="0" animBg="1"/>
      <p:bldP spid="11276" grpId="0"/>
      <p:bldP spid="11277" grpId="0" animBg="1"/>
      <p:bldP spid="11278" grpId="0"/>
      <p:bldP spid="11279" grpId="0" animBg="1" autoUpdateAnimBg="0"/>
      <p:bldP spid="31" grpId="0"/>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PA_淘宝店chenying0907 21"/>
          <p:cNvGrpSpPr/>
          <p:nvPr>
            <p:custDataLst>
              <p:tags r:id="rId1"/>
            </p:custDataLst>
          </p:nvPr>
        </p:nvGrpSpPr>
        <p:grpSpPr>
          <a:xfrm>
            <a:off x="5832473" y="-21235"/>
            <a:ext cx="3311527" cy="5164735"/>
            <a:chOff x="5832473" y="-21235"/>
            <a:chExt cx="3311527" cy="5164735"/>
          </a:xfrm>
        </p:grpSpPr>
        <p:sp>
          <p:nvSpPr>
            <p:cNvPr id="10" name="淘宝店chenying0907 36"/>
            <p:cNvSpPr>
              <a:spLocks/>
            </p:cNvSpPr>
            <p:nvPr/>
          </p:nvSpPr>
          <p:spPr bwMode="auto">
            <a:xfrm rot="16200000">
              <a:off x="7445263" y="403114"/>
              <a:ext cx="2123086" cy="1274387"/>
            </a:xfrm>
            <a:custGeom>
              <a:avLst/>
              <a:gdLst/>
              <a:ahLst/>
              <a:cxnLst/>
              <a:rect l="l" t="t" r="r" b="b"/>
              <a:pathLst>
                <a:path w="2123086" h="1274387">
                  <a:moveTo>
                    <a:pt x="0" y="252037"/>
                  </a:moveTo>
                  <a:lnTo>
                    <a:pt x="2123086" y="0"/>
                  </a:lnTo>
                  <a:lnTo>
                    <a:pt x="2123086" y="1274387"/>
                  </a:lnTo>
                  <a:lnTo>
                    <a:pt x="1182688" y="1274387"/>
                  </a:lnTo>
                  <a:close/>
                </a:path>
              </a:pathLst>
            </a:custGeom>
            <a:solidFill>
              <a:srgbClr val="E5AAA4"/>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淘宝店chenying0907 37"/>
            <p:cNvSpPr>
              <a:spLocks/>
            </p:cNvSpPr>
            <p:nvPr/>
          </p:nvSpPr>
          <p:spPr bwMode="auto">
            <a:xfrm rot="16200000">
              <a:off x="5568154" y="1183482"/>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rgbClr val="F1CF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淘宝店chenying0907 38"/>
            <p:cNvSpPr>
              <a:spLocks/>
            </p:cNvSpPr>
            <p:nvPr/>
          </p:nvSpPr>
          <p:spPr bwMode="auto">
            <a:xfrm rot="16200000">
              <a:off x="6636541" y="2759869"/>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rgbClr val="F9E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淘宝店chenying0907 39"/>
            <p:cNvSpPr>
              <a:spLocks/>
            </p:cNvSpPr>
            <p:nvPr/>
          </p:nvSpPr>
          <p:spPr bwMode="auto">
            <a:xfrm rot="16200000">
              <a:off x="7785893" y="3785394"/>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rgbClr val="E5AA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PA_淘宝店chenying0907 13"/>
          <p:cNvSpPr/>
          <p:nvPr>
            <p:custDataLst>
              <p:tags r:id="rId2"/>
            </p:custDataLst>
          </p:nvPr>
        </p:nvSpPr>
        <p:spPr>
          <a:xfrm>
            <a:off x="3203847" y="1226820"/>
            <a:ext cx="5557563" cy="2689858"/>
          </a:xfrm>
          <a:prstGeom prst="rect">
            <a:avLst/>
          </a:prstGeom>
          <a:solidFill>
            <a:schemeClr val="bg1">
              <a:alpha val="85000"/>
            </a:schemeClr>
          </a:solidFill>
          <a:ln>
            <a:noFill/>
          </a:ln>
          <a:effectLst>
            <a:outerShdw blurRad="368300" dist="63500" dir="462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A_文本框 16"/>
          <p:cNvSpPr txBox="1"/>
          <p:nvPr>
            <p:custDataLst>
              <p:tags r:id="rId3"/>
            </p:custDataLst>
          </p:nvPr>
        </p:nvSpPr>
        <p:spPr>
          <a:xfrm>
            <a:off x="1841644" y="2126925"/>
            <a:ext cx="899396" cy="830997"/>
          </a:xfrm>
          <a:prstGeom prst="rect">
            <a:avLst/>
          </a:prstGeom>
          <a:noFill/>
        </p:spPr>
        <p:txBody>
          <a:bodyPr wrap="square" rtlCol="0">
            <a:spAutoFit/>
          </a:bodyPr>
          <a:lstStyle/>
          <a:p>
            <a:r>
              <a:rPr lang="en-US" altLang="zh-CN" sz="4800" dirty="0">
                <a:solidFill>
                  <a:schemeClr val="bg1">
                    <a:lumMod val="50000"/>
                  </a:schemeClr>
                </a:solidFill>
                <a:latin typeface="微软雅黑 Light" panose="020B0502040204020203" pitchFamily="34" charset="-122"/>
                <a:ea typeface="微软雅黑 Light" panose="020B0502040204020203" pitchFamily="34" charset="-122"/>
              </a:rPr>
              <a:t>02</a:t>
            </a:r>
            <a:endParaRPr lang="zh-CN" altLang="en-US" sz="48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18" name="PA_文本框 17"/>
          <p:cNvSpPr txBox="1"/>
          <p:nvPr>
            <p:custDataLst>
              <p:tags r:id="rId4"/>
            </p:custDataLst>
          </p:nvPr>
        </p:nvSpPr>
        <p:spPr>
          <a:xfrm>
            <a:off x="3524160" y="1871018"/>
            <a:ext cx="2646878" cy="461665"/>
          </a:xfrm>
          <a:prstGeom prst="rect">
            <a:avLst/>
          </a:prstGeom>
          <a:noFill/>
        </p:spPr>
        <p:txBody>
          <a:bodyPr wrap="none" rtlCol="0">
            <a:spAutoFit/>
          </a:bodyPr>
          <a:lstStyle/>
          <a:p>
            <a:r>
              <a:rPr lang="zh-CN" altLang="en-US" sz="2400" dirty="0">
                <a:solidFill>
                  <a:schemeClr val="bg1">
                    <a:lumMod val="50000"/>
                  </a:schemeClr>
                </a:solidFill>
                <a:latin typeface="微软雅黑 Light" panose="020B0502040204020203" pitchFamily="34" charset="-122"/>
                <a:ea typeface="微软雅黑 Light" panose="020B0502040204020203" pitchFamily="34" charset="-122"/>
              </a:rPr>
              <a:t>可行性分析的前提</a:t>
            </a:r>
          </a:p>
        </p:txBody>
      </p:sp>
      <p:grpSp>
        <p:nvGrpSpPr>
          <p:cNvPr id="19" name="PA_淘宝店chenying0907 18"/>
          <p:cNvGrpSpPr/>
          <p:nvPr>
            <p:custDataLst>
              <p:tags r:id="rId5"/>
            </p:custDataLst>
          </p:nvPr>
        </p:nvGrpSpPr>
        <p:grpSpPr>
          <a:xfrm>
            <a:off x="2243226" y="2221456"/>
            <a:ext cx="528300" cy="710884"/>
            <a:chOff x="4211960" y="594800"/>
            <a:chExt cx="374475" cy="662059"/>
          </a:xfrm>
        </p:grpSpPr>
        <p:sp>
          <p:nvSpPr>
            <p:cNvPr id="20" name="直角三角形 19"/>
            <p:cNvSpPr/>
            <p:nvPr/>
          </p:nvSpPr>
          <p:spPr>
            <a:xfrm rot="16200000">
              <a:off x="4068168" y="738592"/>
              <a:ext cx="662059" cy="374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a:stCxn id="20" idx="4"/>
              <a:endCxn id="20" idx="0"/>
            </p:cNvCxnSpPr>
            <p:nvPr/>
          </p:nvCxnSpPr>
          <p:spPr>
            <a:xfrm flipH="1">
              <a:off x="4211960" y="594800"/>
              <a:ext cx="374475" cy="662059"/>
            </a:xfrm>
            <a:prstGeom prst="line">
              <a:avLst/>
            </a:prstGeom>
            <a:ln w="6350" cap="rnd">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24" name="PA_淘宝店chenying0907 23"/>
          <p:cNvSpPr/>
          <p:nvPr>
            <p:custDataLst>
              <p:tags r:id="rId6"/>
            </p:custDataLst>
          </p:nvPr>
        </p:nvSpPr>
        <p:spPr>
          <a:xfrm>
            <a:off x="3524161" y="2331323"/>
            <a:ext cx="2286000" cy="1061829"/>
          </a:xfrm>
          <a:prstGeom prst="rect">
            <a:avLst/>
          </a:prstGeom>
        </p:spPr>
        <p:txBody>
          <a:bodyPr wrap="square">
            <a:spAutoFit/>
          </a:bodyPr>
          <a:lstStyle/>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项目的要求</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项目的目标</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项目的环境、条件、假定和限制</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a:p>
            <a:pPr marL="171450" indent="-171450">
              <a:lnSpc>
                <a:spcPct val="150000"/>
              </a:lnSpc>
              <a:buClr>
                <a:schemeClr val="accent3"/>
              </a:buClr>
              <a:buFont typeface="Wingdings" panose="05000000000000000000" pitchFamily="2" charset="2"/>
              <a:buChar char="p"/>
            </a:pPr>
            <a:r>
              <a:rPr lang="zh-CN" altLang="en-US" sz="1050" dirty="0">
                <a:solidFill>
                  <a:schemeClr val="bg1">
                    <a:lumMod val="50000"/>
                  </a:schemeClr>
                </a:solidFill>
                <a:latin typeface="微软雅黑 Light" panose="020B0502040204020203" pitchFamily="34" charset="-122"/>
                <a:ea typeface="微软雅黑 Light" panose="020B0502040204020203" pitchFamily="34" charset="-122"/>
              </a:rPr>
              <a:t>进行可行性分析的方法</a:t>
            </a:r>
            <a:endParaRPr lang="en-US" altLang="zh-CN" sz="105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421088596"/>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nodeType="withEffect">
                                  <p:stCondLst>
                                    <p:cond delay="120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autoUpdateAnimBg="0"/>
      <p:bldP spid="17" grpId="0" animBg="1" autoUpdateAnimBg="0"/>
      <p:bldP spid="18" grpId="0"/>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PA_淘宝店chenying0907 44"/>
          <p:cNvGrpSpPr/>
          <p:nvPr>
            <p:custDataLst>
              <p:tags r:id="rId1"/>
            </p:custDataLst>
          </p:nvPr>
        </p:nvGrpSpPr>
        <p:grpSpPr>
          <a:xfrm>
            <a:off x="-9190" y="0"/>
            <a:ext cx="620750" cy="791858"/>
            <a:chOff x="0" y="-21236"/>
            <a:chExt cx="3311527" cy="4224338"/>
          </a:xfrm>
        </p:grpSpPr>
        <p:sp>
          <p:nvSpPr>
            <p:cNvPr id="46"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3" name="PA_文本框 4"/>
          <p:cNvSpPr txBox="1">
            <a:spLocks noChangeArrowheads="1"/>
          </p:cNvSpPr>
          <p:nvPr>
            <p:custDataLst>
              <p:tags r:id="rId2"/>
            </p:custDataLst>
          </p:nvPr>
        </p:nvSpPr>
        <p:spPr bwMode="auto">
          <a:xfrm>
            <a:off x="535359" y="184337"/>
            <a:ext cx="1566454"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项目的要求</a:t>
            </a:r>
            <a:r>
              <a:rPr lang="en-US" altLang="zh-CN" sz="2000" dirty="0">
                <a:solidFill>
                  <a:schemeClr val="tx1">
                    <a:lumMod val="65000"/>
                    <a:lumOff val="35000"/>
                  </a:schemeClr>
                </a:solidFill>
                <a:latin typeface="微软雅黑 Light" panose="020B0502040204020203" pitchFamily="34" charset="-122"/>
                <a:ea typeface="微软雅黑 Light" panose="020B0502040204020203" pitchFamily="34" charset="-122"/>
              </a:rPr>
              <a:t>1</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6" name="PA_文本框 5"/>
          <p:cNvSpPr txBox="1">
            <a:spLocks noChangeArrowheads="1"/>
          </p:cNvSpPr>
          <p:nvPr>
            <p:custDataLst>
              <p:tags r:id="rId3"/>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
        <p:nvSpPr>
          <p:cNvPr id="2" name="矩形 1"/>
          <p:cNvSpPr/>
          <p:nvPr/>
        </p:nvSpPr>
        <p:spPr>
          <a:xfrm>
            <a:off x="3923928" y="791858"/>
            <a:ext cx="4860032" cy="4462760"/>
          </a:xfrm>
          <a:prstGeom prst="rect">
            <a:avLst/>
          </a:prstGeom>
        </p:spPr>
        <p:txBody>
          <a:bodyPr wrap="square">
            <a:spAutoFit/>
          </a:bodyPr>
          <a:lstStyle/>
          <a:p>
            <a:pPr indent="127000" algn="just">
              <a:spcAft>
                <a:spcPts val="0"/>
              </a:spcAft>
            </a:pPr>
            <a:r>
              <a:rPr lang="en-US" altLang="zh-CN" sz="1600" kern="100" dirty="0">
                <a:latin typeface="Times New Roman" panose="02020603050405020304" pitchFamily="18" charset="0"/>
              </a:rPr>
              <a:t>1</a:t>
            </a:r>
            <a:r>
              <a:rPr lang="zh-CN" altLang="en-US" sz="1600" kern="100" dirty="0">
                <a:latin typeface="Times New Roman" panose="02020603050405020304" pitchFamily="18" charset="0"/>
              </a:rPr>
              <a:t>、</a:t>
            </a:r>
            <a:r>
              <a:rPr lang="zh-CN" altLang="zh-CN" sz="1600" kern="100" dirty="0">
                <a:latin typeface="Times New Roman" panose="02020603050405020304" pitchFamily="18" charset="0"/>
              </a:rPr>
              <a:t>功能需求</a:t>
            </a:r>
          </a:p>
          <a:p>
            <a:pPr indent="228600" algn="just">
              <a:spcAft>
                <a:spcPts val="0"/>
              </a:spcAft>
            </a:pPr>
            <a:r>
              <a:rPr lang="zh-CN" altLang="zh-CN" sz="1600" kern="100" dirty="0">
                <a:latin typeface="Times New Roman" panose="02020603050405020304" pitchFamily="18" charset="0"/>
              </a:rPr>
              <a:t>此软件通过以微信小程序的模式</a:t>
            </a:r>
            <a:r>
              <a:rPr lang="en-US" altLang="zh-CN" sz="1600" kern="100" dirty="0">
                <a:latin typeface="Times New Roman" panose="02020603050405020304" pitchFamily="18" charset="0"/>
              </a:rPr>
              <a:t>,</a:t>
            </a:r>
            <a:r>
              <a:rPr lang="zh-CN" altLang="zh-CN" sz="1600" kern="100" dirty="0">
                <a:latin typeface="Times New Roman" panose="02020603050405020304" pitchFamily="18" charset="0"/>
              </a:rPr>
              <a:t>通过微信小程序登入</a:t>
            </a:r>
            <a:r>
              <a:rPr lang="en-US" altLang="zh-CN" sz="1600" kern="100" dirty="0">
                <a:latin typeface="Times New Roman" panose="02020603050405020304" pitchFamily="18" charset="0"/>
              </a:rPr>
              <a:t>,</a:t>
            </a:r>
            <a:r>
              <a:rPr lang="zh-CN" altLang="zh-CN" sz="1600" kern="100" dirty="0">
                <a:latin typeface="Times New Roman" panose="02020603050405020304" pitchFamily="18" charset="0"/>
              </a:rPr>
              <a:t>通过定位查询到附近的发布的约球公告并加入公告</a:t>
            </a:r>
            <a:r>
              <a:rPr lang="en-US" altLang="zh-CN" sz="1600" kern="100" dirty="0">
                <a:latin typeface="Times New Roman" panose="02020603050405020304" pitchFamily="18" charset="0"/>
              </a:rPr>
              <a:t>,</a:t>
            </a:r>
            <a:r>
              <a:rPr lang="zh-CN" altLang="zh-CN" sz="1600" kern="100" dirty="0">
                <a:latin typeface="Times New Roman" panose="02020603050405020304" pitchFamily="18" charset="0"/>
              </a:rPr>
              <a:t>也可以建立公告吸引他人的加入</a:t>
            </a:r>
            <a:r>
              <a:rPr lang="en-US" altLang="zh-CN" sz="1600" kern="100" dirty="0">
                <a:latin typeface="Times New Roman" panose="02020603050405020304" pitchFamily="18" charset="0"/>
              </a:rPr>
              <a:t>,</a:t>
            </a:r>
            <a:r>
              <a:rPr lang="zh-CN" altLang="zh-CN" sz="1600" kern="100" dirty="0">
                <a:latin typeface="Times New Roman" panose="02020603050405020304" pitchFamily="18" charset="0"/>
              </a:rPr>
              <a:t>公告以地图上的气泡为展现方式</a:t>
            </a:r>
            <a:r>
              <a:rPr lang="en-US" altLang="zh-CN" sz="1600" kern="100" dirty="0">
                <a:latin typeface="Times New Roman" panose="02020603050405020304" pitchFamily="18" charset="0"/>
              </a:rPr>
              <a:t>,</a:t>
            </a:r>
            <a:r>
              <a:rPr lang="zh-CN" altLang="zh-CN" sz="1600" kern="100" dirty="0">
                <a:latin typeface="Times New Roman" panose="02020603050405020304" pitchFamily="18" charset="0"/>
              </a:rPr>
              <a:t>加入后可以进行聊天确认约球地点</a:t>
            </a:r>
            <a:r>
              <a:rPr lang="en-US" altLang="zh-CN" sz="1600" kern="100" dirty="0">
                <a:latin typeface="Times New Roman" panose="02020603050405020304" pitchFamily="18" charset="0"/>
              </a:rPr>
              <a:t>,</a:t>
            </a:r>
            <a:r>
              <a:rPr lang="zh-CN" altLang="zh-CN" sz="1600" kern="100" dirty="0">
                <a:latin typeface="Times New Roman" panose="02020603050405020304" pitchFamily="18" charset="0"/>
              </a:rPr>
              <a:t>结束后可以给对方进行评价。</a:t>
            </a:r>
            <a:endParaRPr lang="en-US" altLang="zh-CN" sz="1600" kern="100" dirty="0">
              <a:latin typeface="Times New Roman" panose="02020603050405020304" pitchFamily="18" charset="0"/>
            </a:endParaRPr>
          </a:p>
          <a:p>
            <a:pPr indent="228600" algn="just">
              <a:spcAft>
                <a:spcPts val="0"/>
              </a:spcAft>
            </a:pPr>
            <a:r>
              <a:rPr lang="en-US" altLang="zh-CN" sz="1600" kern="100" dirty="0">
                <a:latin typeface="Times New Roman" panose="02020603050405020304" pitchFamily="18" charset="0"/>
              </a:rPr>
              <a:t>2</a:t>
            </a:r>
            <a:r>
              <a:rPr lang="zh-CN" altLang="en-US" sz="1600" kern="100" dirty="0">
                <a:latin typeface="Times New Roman" panose="02020603050405020304" pitchFamily="18" charset="0"/>
              </a:rPr>
              <a:t>、</a:t>
            </a:r>
            <a:r>
              <a:rPr lang="zh-CN" altLang="zh-CN" sz="1600" kern="100" dirty="0">
                <a:latin typeface="Times New Roman" panose="02020603050405020304" pitchFamily="18" charset="0"/>
              </a:rPr>
              <a:t>性能需求</a:t>
            </a:r>
          </a:p>
          <a:p>
            <a:pPr marL="342900" lvl="0" indent="-342900" algn="just">
              <a:spcAft>
                <a:spcPts val="0"/>
              </a:spcAft>
              <a:buFont typeface="+mj-lt"/>
              <a:buAutoNum type="arabicParenBoth"/>
            </a:pPr>
            <a:r>
              <a:rPr lang="zh-CN" altLang="zh-CN" sz="1600" kern="100" dirty="0">
                <a:latin typeface="Times New Roman" panose="02020603050405020304" pitchFamily="18" charset="0"/>
              </a:rPr>
              <a:t>地图上的公告能够在秒内显示</a:t>
            </a:r>
          </a:p>
          <a:p>
            <a:pPr marL="342900" lvl="0" indent="-342900" algn="just">
              <a:spcAft>
                <a:spcPts val="0"/>
              </a:spcAft>
              <a:buFont typeface="+mj-lt"/>
              <a:buAutoNum type="arabicParenBoth"/>
            </a:pPr>
            <a:r>
              <a:rPr lang="zh-CN" altLang="zh-CN" sz="1600" kern="100" dirty="0">
                <a:latin typeface="Times New Roman" panose="02020603050405020304" pitchFamily="18" charset="0"/>
              </a:rPr>
              <a:t>聊天室能够即时的进行通信</a:t>
            </a:r>
          </a:p>
          <a:p>
            <a:pPr marL="342900" lvl="0" indent="-342900" algn="just">
              <a:spcAft>
                <a:spcPts val="0"/>
              </a:spcAft>
              <a:buFont typeface="+mj-lt"/>
              <a:buAutoNum type="arabicParenBoth"/>
            </a:pPr>
            <a:r>
              <a:rPr lang="zh-CN" altLang="zh-CN" sz="1600" kern="100" dirty="0">
                <a:latin typeface="Times New Roman" panose="02020603050405020304" pitchFamily="18" charset="0"/>
              </a:rPr>
              <a:t>确保用户的隐私和安全</a:t>
            </a:r>
          </a:p>
          <a:p>
            <a:pPr lvl="0" algn="just">
              <a:spcAft>
                <a:spcPts val="0"/>
              </a:spcAft>
            </a:pPr>
            <a:r>
              <a:rPr lang="en-US" altLang="zh-CN" sz="1600" kern="100" dirty="0">
                <a:latin typeface="Times New Roman" panose="02020603050405020304" pitchFamily="18" charset="0"/>
              </a:rPr>
              <a:t>3</a:t>
            </a:r>
            <a:r>
              <a:rPr lang="zh-CN" altLang="en-US" sz="1600" kern="100" dirty="0">
                <a:latin typeface="Times New Roman" panose="02020603050405020304" pitchFamily="18" charset="0"/>
              </a:rPr>
              <a:t>、</a:t>
            </a:r>
            <a:r>
              <a:rPr lang="zh-CN" altLang="zh-CN" sz="1600" kern="100" dirty="0">
                <a:latin typeface="Times New Roman" panose="02020603050405020304" pitchFamily="18" charset="0"/>
              </a:rPr>
              <a:t>可靠性和可用性需求</a:t>
            </a:r>
          </a:p>
          <a:p>
            <a:pPr indent="228600" algn="just">
              <a:spcAft>
                <a:spcPts val="0"/>
              </a:spcAft>
            </a:pPr>
            <a:r>
              <a:rPr lang="zh-CN" altLang="zh-CN" sz="1600" kern="100" dirty="0">
                <a:latin typeface="Times New Roman" panose="02020603050405020304" pitchFamily="18" charset="0"/>
              </a:rPr>
              <a:t>该微信小程序确保能够在任意一部安装了微信的手机上进行运行并确保在一个月能不能出现两次以上的故障</a:t>
            </a:r>
          </a:p>
          <a:p>
            <a:pPr lvl="0" algn="just">
              <a:spcAft>
                <a:spcPts val="0"/>
              </a:spcAft>
            </a:pPr>
            <a:r>
              <a:rPr lang="en-US" altLang="zh-CN" sz="1600" kern="100" dirty="0">
                <a:latin typeface="Times New Roman" panose="02020603050405020304" pitchFamily="18" charset="0"/>
              </a:rPr>
              <a:t>4</a:t>
            </a:r>
            <a:r>
              <a:rPr lang="zh-CN" altLang="en-US" sz="1600" kern="100" dirty="0">
                <a:latin typeface="Times New Roman" panose="02020603050405020304" pitchFamily="18" charset="0"/>
              </a:rPr>
              <a:t>、</a:t>
            </a:r>
            <a:r>
              <a:rPr lang="zh-CN" altLang="zh-CN" sz="1600" kern="100" dirty="0">
                <a:latin typeface="Times New Roman" panose="02020603050405020304" pitchFamily="18" charset="0"/>
              </a:rPr>
              <a:t>出错处理需求</a:t>
            </a:r>
          </a:p>
          <a:p>
            <a:pPr marL="228600" indent="127000" algn="just">
              <a:spcAft>
                <a:spcPts val="0"/>
              </a:spcAft>
            </a:pPr>
            <a:r>
              <a:rPr lang="zh-CN" altLang="zh-CN" sz="1600" kern="100" dirty="0">
                <a:latin typeface="Times New Roman" panose="02020603050405020304" pitchFamily="18" charset="0"/>
              </a:rPr>
              <a:t>当系统发生了错误</a:t>
            </a:r>
            <a:r>
              <a:rPr lang="en-US" altLang="zh-CN" sz="1600" kern="100" dirty="0">
                <a:latin typeface="Times New Roman" panose="02020603050405020304" pitchFamily="18" charset="0"/>
              </a:rPr>
              <a:t>,</a:t>
            </a:r>
            <a:r>
              <a:rPr lang="zh-CN" altLang="zh-CN" sz="1600" kern="100" dirty="0">
                <a:latin typeface="Times New Roman" panose="02020603050405020304" pitchFamily="18" charset="0"/>
              </a:rPr>
              <a:t>系统会弹出报错窗口</a:t>
            </a:r>
            <a:r>
              <a:rPr lang="en-US" altLang="zh-CN" sz="1600" kern="100" dirty="0">
                <a:latin typeface="Times New Roman" panose="02020603050405020304" pitchFamily="18" charset="0"/>
              </a:rPr>
              <a:t>,</a:t>
            </a:r>
            <a:r>
              <a:rPr lang="zh-CN" altLang="zh-CN" sz="1600" kern="100" dirty="0">
                <a:latin typeface="Times New Roman" panose="02020603050405020304" pitchFamily="18" charset="0"/>
              </a:rPr>
              <a:t>并给予使用者相关建议进行处理</a:t>
            </a:r>
            <a:r>
              <a:rPr lang="en-US" altLang="zh-CN" sz="1600" kern="100" dirty="0">
                <a:latin typeface="Times New Roman" panose="02020603050405020304" pitchFamily="18" charset="0"/>
              </a:rPr>
              <a:t>,</a:t>
            </a:r>
            <a:r>
              <a:rPr lang="zh-CN" altLang="zh-CN" sz="1600" kern="100" dirty="0">
                <a:latin typeface="Times New Roman" panose="02020603050405020304" pitchFamily="18" charset="0"/>
              </a:rPr>
              <a:t>并反馈给管理员。</a:t>
            </a:r>
          </a:p>
          <a:p>
            <a:pPr indent="127000" algn="just">
              <a:spcAft>
                <a:spcPts val="0"/>
              </a:spcAft>
            </a:pPr>
            <a:r>
              <a:rPr lang="en-US" altLang="zh-CN" sz="1200" kern="100" dirty="0">
                <a:latin typeface="Times New Roman" panose="02020603050405020304" pitchFamily="18" charset="0"/>
              </a:rPr>
              <a:t> </a:t>
            </a:r>
            <a:endParaRPr lang="zh-CN" altLang="zh-CN" sz="1200" kern="100" dirty="0">
              <a:latin typeface="Times New Roman" panose="02020603050405020304" pitchFamily="18" charset="0"/>
            </a:endParaRPr>
          </a:p>
        </p:txBody>
      </p:sp>
      <p:sp>
        <p:nvSpPr>
          <p:cNvPr id="9" name="PA_任意多边形 25" descr="17957756_101728372001_2副本"/>
          <p:cNvSpPr>
            <a:spLocks/>
          </p:cNvSpPr>
          <p:nvPr>
            <p:custDataLst>
              <p:tags r:id="rId4"/>
            </p:custDataLst>
          </p:nvPr>
        </p:nvSpPr>
        <p:spPr bwMode="auto">
          <a:xfrm>
            <a:off x="62528" y="1134777"/>
            <a:ext cx="3482975" cy="3423706"/>
          </a:xfrm>
          <a:custGeom>
            <a:avLst/>
            <a:gdLst>
              <a:gd name="T0" fmla="*/ 0 w 2507"/>
              <a:gd name="T1" fmla="*/ 0 h 2464"/>
              <a:gd name="T2" fmla="*/ 0 w 2507"/>
              <a:gd name="T3" fmla="*/ 1232 h 2464"/>
              <a:gd name="T4" fmla="*/ 0 w 2507"/>
              <a:gd name="T5" fmla="*/ 2464 h 2464"/>
              <a:gd name="T6" fmla="*/ 2507 w 2507"/>
              <a:gd name="T7" fmla="*/ 2464 h 2464"/>
              <a:gd name="T8" fmla="*/ 2507 w 2507"/>
              <a:gd name="T9" fmla="*/ 1232 h 2464"/>
              <a:gd name="T10" fmla="*/ 2507 w 2507"/>
              <a:gd name="T11" fmla="*/ 0 h 2464"/>
              <a:gd name="T12" fmla="*/ 0 w 2507"/>
              <a:gd name="T13" fmla="*/ 0 h 2464"/>
            </a:gdLst>
            <a:ahLst/>
            <a:cxnLst>
              <a:cxn ang="0">
                <a:pos x="T0" y="T1"/>
              </a:cxn>
              <a:cxn ang="0">
                <a:pos x="T2" y="T3"/>
              </a:cxn>
              <a:cxn ang="0">
                <a:pos x="T4" y="T5"/>
              </a:cxn>
              <a:cxn ang="0">
                <a:pos x="T6" y="T7"/>
              </a:cxn>
              <a:cxn ang="0">
                <a:pos x="T8" y="T9"/>
              </a:cxn>
              <a:cxn ang="0">
                <a:pos x="T10" y="T11"/>
              </a:cxn>
              <a:cxn ang="0">
                <a:pos x="T12" y="T13"/>
              </a:cxn>
            </a:cxnLst>
            <a:rect l="0" t="0" r="r" b="b"/>
            <a:pathLst>
              <a:path w="2507" h="2464">
                <a:moveTo>
                  <a:pt x="0" y="0"/>
                </a:moveTo>
                <a:lnTo>
                  <a:pt x="0" y="1232"/>
                </a:lnTo>
                <a:lnTo>
                  <a:pt x="0" y="2464"/>
                </a:lnTo>
                <a:lnTo>
                  <a:pt x="2507" y="2464"/>
                </a:lnTo>
                <a:lnTo>
                  <a:pt x="2507" y="1232"/>
                </a:lnTo>
                <a:lnTo>
                  <a:pt x="2507" y="0"/>
                </a:lnTo>
                <a:lnTo>
                  <a:pt x="0" y="0"/>
                </a:lnTo>
                <a:close/>
              </a:path>
            </a:pathLst>
          </a:custGeom>
          <a:blipFill dpi="0" rotWithShape="1">
            <a:blip r:embed="rId6">
              <a:extLst>
                <a:ext uri="{28A0092B-C50C-407E-A947-70E740481C1C}">
                  <a14:useLocalDpi xmlns:a14="http://schemas.microsoft.com/office/drawing/2010/main" val="0"/>
                </a:ext>
              </a:extLst>
            </a:blip>
            <a:srcRect/>
            <a:stretch>
              <a:fillRect/>
            </a:stretch>
          </a:blipFill>
          <a:ln>
            <a:noFill/>
          </a:ln>
          <a:extLst/>
        </p:spPr>
        <p:txBody>
          <a:bodyPr/>
          <a:lstStyle/>
          <a:p>
            <a:endParaRPr lang="zh-CN" altLang="en-US"/>
          </a:p>
        </p:txBody>
      </p:sp>
    </p:spTree>
    <p:extLst>
      <p:ext uri="{BB962C8B-B14F-4D97-AF65-F5344CB8AC3E}">
        <p14:creationId xmlns:p14="http://schemas.microsoft.com/office/powerpoint/2010/main" val="3942844108"/>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6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500"/>
                                        <p:tgtEl>
                                          <p:spTgt spid="56"/>
                                        </p:tgtEl>
                                      </p:cBhvr>
                                    </p:animEffect>
                                  </p:childTnLst>
                                </p:cTn>
                              </p:par>
                              <p:par>
                                <p:cTn id="14" presetID="10" presetClass="entr" presetSubtype="0" fill="hold" grpId="0" nodeType="withEffect">
                                  <p:stCondLst>
                                    <p:cond delay="60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autoUpdateAnimBg="0"/>
      <p:bldP spid="56" grpId="0"/>
      <p:bldP spid="9" grpId="0" animBg="1"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PA_淘宝店chenying0907 44"/>
          <p:cNvGrpSpPr/>
          <p:nvPr>
            <p:custDataLst>
              <p:tags r:id="rId1"/>
            </p:custDataLst>
          </p:nvPr>
        </p:nvGrpSpPr>
        <p:grpSpPr>
          <a:xfrm>
            <a:off x="-9190" y="0"/>
            <a:ext cx="620750" cy="791858"/>
            <a:chOff x="0" y="-21236"/>
            <a:chExt cx="3311527" cy="4224338"/>
          </a:xfrm>
        </p:grpSpPr>
        <p:sp>
          <p:nvSpPr>
            <p:cNvPr id="46" name="淘宝店chenying0907 37"/>
            <p:cNvSpPr>
              <a:spLocks/>
            </p:cNvSpPr>
            <p:nvPr/>
          </p:nvSpPr>
          <p:spPr bwMode="auto">
            <a:xfrm rot="5400000">
              <a:off x="-264318" y="627258"/>
              <a:ext cx="3840163" cy="3311525"/>
            </a:xfrm>
            <a:custGeom>
              <a:avLst/>
              <a:gdLst>
                <a:gd name="T0" fmla="*/ 0 w 2419"/>
                <a:gd name="T1" fmla="*/ 0 h 2086"/>
                <a:gd name="T2" fmla="*/ 753 w 2419"/>
                <a:gd name="T3" fmla="*/ 2008 h 2086"/>
                <a:gd name="T4" fmla="*/ 1228 w 2419"/>
                <a:gd name="T5" fmla="*/ 2086 h 2086"/>
                <a:gd name="T6" fmla="*/ 2419 w 2419"/>
                <a:gd name="T7" fmla="*/ 2086 h 2086"/>
                <a:gd name="T8" fmla="*/ 0 w 2419"/>
                <a:gd name="T9" fmla="*/ 0 h 2086"/>
              </a:gdLst>
              <a:ahLst/>
              <a:cxnLst>
                <a:cxn ang="0">
                  <a:pos x="T0" y="T1"/>
                </a:cxn>
                <a:cxn ang="0">
                  <a:pos x="T2" y="T3"/>
                </a:cxn>
                <a:cxn ang="0">
                  <a:pos x="T4" y="T5"/>
                </a:cxn>
                <a:cxn ang="0">
                  <a:pos x="T6" y="T7"/>
                </a:cxn>
                <a:cxn ang="0">
                  <a:pos x="T8" y="T9"/>
                </a:cxn>
              </a:cxnLst>
              <a:rect l="0" t="0" r="r" b="b"/>
              <a:pathLst>
                <a:path w="2419" h="2086">
                  <a:moveTo>
                    <a:pt x="0" y="0"/>
                  </a:moveTo>
                  <a:lnTo>
                    <a:pt x="753" y="2008"/>
                  </a:lnTo>
                  <a:lnTo>
                    <a:pt x="1228" y="2086"/>
                  </a:lnTo>
                  <a:lnTo>
                    <a:pt x="2419" y="2086"/>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淘宝店chenying0907 38"/>
            <p:cNvSpPr>
              <a:spLocks/>
            </p:cNvSpPr>
            <p:nvPr/>
          </p:nvSpPr>
          <p:spPr bwMode="auto">
            <a:xfrm rot="5400000">
              <a:off x="927895" y="-825304"/>
              <a:ext cx="1579563" cy="3187700"/>
            </a:xfrm>
            <a:custGeom>
              <a:avLst/>
              <a:gdLst>
                <a:gd name="T0" fmla="*/ 242 w 995"/>
                <a:gd name="T1" fmla="*/ 0 h 2008"/>
                <a:gd name="T2" fmla="*/ 0 w 995"/>
                <a:gd name="T3" fmla="*/ 305 h 2008"/>
                <a:gd name="T4" fmla="*/ 0 w 995"/>
                <a:gd name="T5" fmla="*/ 1845 h 2008"/>
                <a:gd name="T6" fmla="*/ 995 w 995"/>
                <a:gd name="T7" fmla="*/ 2008 h 2008"/>
                <a:gd name="T8" fmla="*/ 242 w 995"/>
                <a:gd name="T9" fmla="*/ 0 h 2008"/>
              </a:gdLst>
              <a:ahLst/>
              <a:cxnLst>
                <a:cxn ang="0">
                  <a:pos x="T0" y="T1"/>
                </a:cxn>
                <a:cxn ang="0">
                  <a:pos x="T2" y="T3"/>
                </a:cxn>
                <a:cxn ang="0">
                  <a:pos x="T4" y="T5"/>
                </a:cxn>
                <a:cxn ang="0">
                  <a:pos x="T6" y="T7"/>
                </a:cxn>
                <a:cxn ang="0">
                  <a:pos x="T8" y="T9"/>
                </a:cxn>
              </a:cxnLst>
              <a:rect l="0" t="0" r="r" b="b"/>
              <a:pathLst>
                <a:path w="995" h="2008">
                  <a:moveTo>
                    <a:pt x="242" y="0"/>
                  </a:moveTo>
                  <a:lnTo>
                    <a:pt x="0" y="305"/>
                  </a:lnTo>
                  <a:lnTo>
                    <a:pt x="0" y="1845"/>
                  </a:lnTo>
                  <a:lnTo>
                    <a:pt x="995" y="2008"/>
                  </a:lnTo>
                  <a:lnTo>
                    <a:pt x="24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淘宝店chenying0907 39"/>
            <p:cNvSpPr>
              <a:spLocks/>
            </p:cNvSpPr>
            <p:nvPr/>
          </p:nvSpPr>
          <p:spPr bwMode="auto">
            <a:xfrm rot="5400000">
              <a:off x="-975519" y="954283"/>
              <a:ext cx="2333625" cy="382588"/>
            </a:xfrm>
            <a:custGeom>
              <a:avLst/>
              <a:gdLst>
                <a:gd name="T0" fmla="*/ 0 w 1470"/>
                <a:gd name="T1" fmla="*/ 0 h 241"/>
                <a:gd name="T2" fmla="*/ 0 w 1470"/>
                <a:gd name="T3" fmla="*/ 233 h 241"/>
                <a:gd name="T4" fmla="*/ 0 w 1470"/>
                <a:gd name="T5" fmla="*/ 241 h 241"/>
                <a:gd name="T6" fmla="*/ 1470 w 1470"/>
                <a:gd name="T7" fmla="*/ 241 h 241"/>
                <a:gd name="T8" fmla="*/ 0 w 1470"/>
                <a:gd name="T9" fmla="*/ 0 h 241"/>
              </a:gdLst>
              <a:ahLst/>
              <a:cxnLst>
                <a:cxn ang="0">
                  <a:pos x="T0" y="T1"/>
                </a:cxn>
                <a:cxn ang="0">
                  <a:pos x="T2" y="T3"/>
                </a:cxn>
                <a:cxn ang="0">
                  <a:pos x="T4" y="T5"/>
                </a:cxn>
                <a:cxn ang="0">
                  <a:pos x="T6" y="T7"/>
                </a:cxn>
                <a:cxn ang="0">
                  <a:pos x="T8" y="T9"/>
                </a:cxn>
              </a:cxnLst>
              <a:rect l="0" t="0" r="r" b="b"/>
              <a:pathLst>
                <a:path w="1470" h="241">
                  <a:moveTo>
                    <a:pt x="0" y="0"/>
                  </a:moveTo>
                  <a:lnTo>
                    <a:pt x="0" y="233"/>
                  </a:lnTo>
                  <a:lnTo>
                    <a:pt x="0" y="241"/>
                  </a:lnTo>
                  <a:lnTo>
                    <a:pt x="1470" y="241"/>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3" name="PA_文本框 4"/>
          <p:cNvSpPr txBox="1">
            <a:spLocks noChangeArrowheads="1"/>
          </p:cNvSpPr>
          <p:nvPr>
            <p:custDataLst>
              <p:tags r:id="rId2"/>
            </p:custDataLst>
          </p:nvPr>
        </p:nvSpPr>
        <p:spPr bwMode="auto">
          <a:xfrm>
            <a:off x="535359" y="184337"/>
            <a:ext cx="160973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zh-CN" altLang="en-US" sz="2000" dirty="0">
                <a:solidFill>
                  <a:schemeClr val="tx1">
                    <a:lumMod val="65000"/>
                    <a:lumOff val="35000"/>
                  </a:schemeClr>
                </a:solidFill>
                <a:latin typeface="微软雅黑 Light" panose="020B0502040204020203" pitchFamily="34" charset="-122"/>
                <a:ea typeface="微软雅黑 Light" panose="020B0502040204020203" pitchFamily="34" charset="-122"/>
              </a:rPr>
              <a:t>项目的要求</a:t>
            </a:r>
            <a:r>
              <a:rPr lang="en-US" altLang="zh-CN" sz="2000" dirty="0">
                <a:solidFill>
                  <a:schemeClr val="tx1">
                    <a:lumMod val="65000"/>
                    <a:lumOff val="35000"/>
                  </a:schemeClr>
                </a:solidFill>
                <a:latin typeface="微软雅黑 Light" panose="020B0502040204020203" pitchFamily="34" charset="-122"/>
                <a:ea typeface="微软雅黑 Light" panose="020B0502040204020203" pitchFamily="34" charset="-122"/>
              </a:rPr>
              <a:t>2</a:t>
            </a:r>
            <a:endParaRPr lang="en-US" altLang="zh-CN" sz="2000" dirty="0">
              <a:solidFill>
                <a:schemeClr val="accent3"/>
              </a:solidFill>
              <a:latin typeface="微软雅黑 Light" panose="020B0502040204020203" pitchFamily="34" charset="-122"/>
              <a:ea typeface="微软雅黑 Light" panose="020B0502040204020203" pitchFamily="34" charset="-122"/>
            </a:endParaRPr>
          </a:p>
        </p:txBody>
      </p:sp>
      <p:sp>
        <p:nvSpPr>
          <p:cNvPr id="56" name="PA_文本框 5"/>
          <p:cNvSpPr txBox="1">
            <a:spLocks noChangeArrowheads="1"/>
          </p:cNvSpPr>
          <p:nvPr>
            <p:custDataLst>
              <p:tags r:id="rId3"/>
            </p:custDataLst>
          </p:nvPr>
        </p:nvSpPr>
        <p:spPr bwMode="auto">
          <a:xfrm>
            <a:off x="535359" y="509426"/>
            <a:ext cx="199926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itchFamily="34" charset="0"/>
              <a:buNone/>
            </a:pPr>
            <a:r>
              <a:rPr lang="en-US" altLang="zh-CN" sz="800" dirty="0">
                <a:solidFill>
                  <a:schemeClr val="bg1">
                    <a:lumMod val="50000"/>
                  </a:schemeClr>
                </a:solidFill>
                <a:latin typeface="微软雅黑 Light" panose="020B0502040204020203" pitchFamily="34" charset="-122"/>
                <a:ea typeface="微软雅黑 Light" panose="020B0502040204020203" pitchFamily="34" charset="-122"/>
              </a:rPr>
              <a:t>This is a good space for a short subtitle</a:t>
            </a:r>
          </a:p>
        </p:txBody>
      </p:sp>
      <p:sp>
        <p:nvSpPr>
          <p:cNvPr id="2" name="文本框 1"/>
          <p:cNvSpPr txBox="1"/>
          <p:nvPr/>
        </p:nvSpPr>
        <p:spPr>
          <a:xfrm>
            <a:off x="3131840" y="184337"/>
            <a:ext cx="5904656" cy="4693593"/>
          </a:xfrm>
          <a:prstGeom prst="rect">
            <a:avLst/>
          </a:prstGeom>
          <a:noFill/>
        </p:spPr>
        <p:txBody>
          <a:bodyPr wrap="square" rtlCol="0">
            <a:spAutoFit/>
          </a:bodyPr>
          <a:lstStyle/>
          <a:p>
            <a:pPr lvl="0"/>
            <a:r>
              <a:rPr lang="en-US" altLang="zh-CN" sz="1200" dirty="0"/>
              <a:t>5</a:t>
            </a:r>
            <a:r>
              <a:rPr lang="zh-CN" altLang="en-US" sz="1200" dirty="0"/>
              <a:t>、</a:t>
            </a:r>
            <a:r>
              <a:rPr lang="zh-CN" altLang="zh-CN" sz="1200" dirty="0"/>
              <a:t>接口需求</a:t>
            </a:r>
          </a:p>
          <a:p>
            <a:pPr lvl="0"/>
            <a:r>
              <a:rPr lang="zh-CN" altLang="en-US" sz="1200" dirty="0"/>
              <a:t>（</a:t>
            </a:r>
            <a:r>
              <a:rPr lang="en-US" altLang="zh-CN" sz="1200" dirty="0"/>
              <a:t>1</a:t>
            </a:r>
            <a:r>
              <a:rPr lang="zh-CN" altLang="en-US" sz="1200" dirty="0"/>
              <a:t>）</a:t>
            </a:r>
            <a:r>
              <a:rPr lang="zh-CN" altLang="zh-CN" sz="1200" dirty="0"/>
              <a:t>用户接口</a:t>
            </a:r>
            <a:r>
              <a:rPr lang="zh-CN" altLang="en-US" sz="1200" dirty="0"/>
              <a:t>：</a:t>
            </a:r>
            <a:endParaRPr lang="zh-CN" altLang="zh-CN" sz="1200" dirty="0"/>
          </a:p>
          <a:p>
            <a:r>
              <a:rPr lang="en-US" altLang="zh-CN" sz="1200" dirty="0"/>
              <a:t>	</a:t>
            </a:r>
            <a:r>
              <a:rPr lang="zh-CN" altLang="zh-CN" sz="1200" dirty="0"/>
              <a:t>界面类型：使用图形化界面</a:t>
            </a:r>
          </a:p>
          <a:p>
            <a:r>
              <a:rPr lang="en-US" altLang="zh-CN" sz="1200" dirty="0"/>
              <a:t>	</a:t>
            </a:r>
            <a:r>
              <a:rPr lang="zh-CN" altLang="zh-CN" sz="1200" dirty="0"/>
              <a:t>界面操作：设计清晰简易的按键供用户操控</a:t>
            </a:r>
          </a:p>
          <a:p>
            <a:r>
              <a:rPr lang="en-US" altLang="zh-CN" sz="1200" dirty="0"/>
              <a:t>	</a:t>
            </a:r>
            <a:r>
              <a:rPr lang="zh-CN" altLang="zh-CN" sz="1200" dirty="0"/>
              <a:t>界面风格：初始界面以地图为主题</a:t>
            </a:r>
            <a:r>
              <a:rPr lang="en-US" altLang="zh-CN" sz="1200" dirty="0"/>
              <a:t>,</a:t>
            </a:r>
            <a:r>
              <a:rPr lang="zh-CN" altLang="zh-CN" sz="1200" dirty="0"/>
              <a:t>聊天室以弹窗信息为主题</a:t>
            </a:r>
          </a:p>
          <a:p>
            <a:pPr lvl="0"/>
            <a:r>
              <a:rPr lang="zh-CN" altLang="en-US" sz="1200" dirty="0"/>
              <a:t>（</a:t>
            </a:r>
            <a:r>
              <a:rPr lang="en-US" altLang="zh-CN" sz="1200" dirty="0"/>
              <a:t>2</a:t>
            </a:r>
            <a:r>
              <a:rPr lang="zh-CN" altLang="en-US" sz="1200" dirty="0"/>
              <a:t>）</a:t>
            </a:r>
            <a:r>
              <a:rPr lang="zh-CN" altLang="zh-CN" sz="1200" dirty="0"/>
              <a:t>硬件接口</a:t>
            </a:r>
            <a:r>
              <a:rPr lang="zh-CN" altLang="en-US" sz="1200" dirty="0"/>
              <a:t>：</a:t>
            </a:r>
            <a:endParaRPr lang="zh-CN" altLang="zh-CN" sz="1200" dirty="0"/>
          </a:p>
          <a:p>
            <a:r>
              <a:rPr lang="en-US" altLang="zh-CN" sz="1200" dirty="0"/>
              <a:t>	</a:t>
            </a:r>
            <a:r>
              <a:rPr lang="zh-CN" altLang="zh-CN" sz="1200" dirty="0"/>
              <a:t>通信协议：</a:t>
            </a:r>
            <a:r>
              <a:rPr lang="en-US" altLang="zh-CN" sz="1200" dirty="0"/>
              <a:t>HTTP</a:t>
            </a:r>
            <a:r>
              <a:rPr lang="zh-CN" altLang="zh-CN" sz="1200" dirty="0"/>
              <a:t>与</a:t>
            </a:r>
            <a:r>
              <a:rPr lang="en-US" altLang="zh-CN" sz="1200" dirty="0"/>
              <a:t>HTTPs</a:t>
            </a:r>
            <a:endParaRPr lang="zh-CN" altLang="zh-CN" sz="1200" dirty="0"/>
          </a:p>
          <a:p>
            <a:pPr lvl="0"/>
            <a:r>
              <a:rPr lang="zh-CN" altLang="en-US" sz="1200" dirty="0"/>
              <a:t>（</a:t>
            </a:r>
            <a:r>
              <a:rPr lang="en-US" altLang="zh-CN" sz="1200" dirty="0"/>
              <a:t>3</a:t>
            </a:r>
            <a:r>
              <a:rPr lang="zh-CN" altLang="en-US" sz="1200" dirty="0"/>
              <a:t>）</a:t>
            </a:r>
            <a:r>
              <a:rPr lang="zh-CN" altLang="zh-CN" sz="1200" dirty="0"/>
              <a:t>软件接口</a:t>
            </a:r>
            <a:r>
              <a:rPr lang="zh-CN" altLang="en-US" sz="1200" dirty="0"/>
              <a:t>：</a:t>
            </a:r>
            <a:endParaRPr lang="zh-CN" altLang="zh-CN" sz="1200" dirty="0"/>
          </a:p>
          <a:p>
            <a:r>
              <a:rPr lang="en-US" altLang="zh-CN" sz="1200" dirty="0"/>
              <a:t>	</a:t>
            </a:r>
            <a:r>
              <a:rPr lang="zh-CN" altLang="zh-CN" sz="1200" dirty="0"/>
              <a:t>数据库：采用</a:t>
            </a:r>
            <a:r>
              <a:rPr lang="en-US" altLang="zh-CN" sz="1200" dirty="0"/>
              <a:t>MySQL</a:t>
            </a:r>
            <a:r>
              <a:rPr lang="zh-CN" altLang="zh-CN" sz="1200" dirty="0"/>
              <a:t>进行开发</a:t>
            </a:r>
          </a:p>
          <a:p>
            <a:r>
              <a:rPr lang="en-US" altLang="zh-CN" sz="1200" dirty="0"/>
              <a:t>	</a:t>
            </a:r>
            <a:r>
              <a:rPr lang="zh-CN" altLang="zh-CN" sz="1200" dirty="0"/>
              <a:t>工具：微信</a:t>
            </a:r>
            <a:r>
              <a:rPr lang="en-US" altLang="zh-CN" sz="1200" dirty="0"/>
              <a:t>web</a:t>
            </a:r>
            <a:r>
              <a:rPr lang="zh-CN" altLang="zh-CN" sz="1200" dirty="0"/>
              <a:t>开发者工具</a:t>
            </a:r>
          </a:p>
          <a:p>
            <a:r>
              <a:rPr lang="en-US" altLang="zh-CN" sz="1200" dirty="0"/>
              <a:t>	</a:t>
            </a:r>
            <a:r>
              <a:rPr lang="zh-CN" altLang="zh-CN" sz="1200" dirty="0"/>
              <a:t>服务器：</a:t>
            </a:r>
            <a:r>
              <a:rPr lang="zh-CN" altLang="en-US" sz="1200" dirty="0"/>
              <a:t>腾讯云</a:t>
            </a:r>
            <a:r>
              <a:rPr lang="en-US" altLang="zh-CN" sz="1200" dirty="0"/>
              <a:t>	</a:t>
            </a:r>
          </a:p>
          <a:p>
            <a:r>
              <a:rPr lang="en-US" altLang="zh-CN" sz="1200" dirty="0"/>
              <a:t>	</a:t>
            </a:r>
            <a:r>
              <a:rPr lang="zh-CN" altLang="zh-CN" sz="1200" dirty="0"/>
              <a:t>使用可提供的地图接口</a:t>
            </a:r>
            <a:r>
              <a:rPr lang="en-US" altLang="zh-CN" sz="1200" dirty="0"/>
              <a:t>(</a:t>
            </a:r>
            <a:r>
              <a:rPr lang="zh-CN" altLang="zh-CN" sz="1200" dirty="0"/>
              <a:t>如：腾讯地图</a:t>
            </a:r>
            <a:r>
              <a:rPr lang="en-US" altLang="zh-CN" sz="1200" dirty="0"/>
              <a:t>)</a:t>
            </a:r>
            <a:endParaRPr lang="zh-CN" altLang="zh-CN" sz="1200" dirty="0"/>
          </a:p>
          <a:p>
            <a:pPr lvl="0"/>
            <a:r>
              <a:rPr lang="en-US" altLang="zh-CN" sz="1200" dirty="0"/>
              <a:t>6</a:t>
            </a:r>
            <a:r>
              <a:rPr lang="zh-CN" altLang="en-US" sz="1200" dirty="0"/>
              <a:t>、</a:t>
            </a:r>
            <a:r>
              <a:rPr lang="zh-CN" altLang="zh-CN" sz="1200" dirty="0"/>
              <a:t>约束</a:t>
            </a:r>
          </a:p>
          <a:p>
            <a:r>
              <a:rPr lang="en-US" altLang="zh-CN" sz="1200" dirty="0"/>
              <a:t>	</a:t>
            </a:r>
            <a:r>
              <a:rPr lang="zh-CN" altLang="zh-CN" sz="1200" dirty="0"/>
              <a:t>确保网路条件的良好</a:t>
            </a:r>
          </a:p>
          <a:p>
            <a:r>
              <a:rPr lang="en-US" altLang="zh-CN" sz="1200" dirty="0"/>
              <a:t>	</a:t>
            </a:r>
            <a:r>
              <a:rPr lang="zh-CN" altLang="zh-CN" sz="1200" dirty="0"/>
              <a:t>控制一定的访问量</a:t>
            </a:r>
          </a:p>
          <a:p>
            <a:r>
              <a:rPr lang="en-US" altLang="zh-CN" sz="1200" dirty="0"/>
              <a:t>	</a:t>
            </a:r>
            <a:r>
              <a:rPr lang="zh-CN" altLang="zh-CN" sz="1200" dirty="0"/>
              <a:t>保证时间的进度</a:t>
            </a:r>
          </a:p>
          <a:p>
            <a:pPr lvl="0"/>
            <a:r>
              <a:rPr lang="en-US" altLang="zh-CN" sz="1200" dirty="0"/>
              <a:t>7</a:t>
            </a:r>
            <a:r>
              <a:rPr lang="zh-CN" altLang="en-US" sz="1200" dirty="0"/>
              <a:t>、</a:t>
            </a:r>
            <a:r>
              <a:rPr lang="zh-CN" altLang="zh-CN" sz="1200" dirty="0"/>
              <a:t>逆向需求</a:t>
            </a:r>
          </a:p>
          <a:p>
            <a:r>
              <a:rPr lang="en-US" altLang="zh-CN" sz="1200" dirty="0"/>
              <a:t>	</a:t>
            </a:r>
            <a:r>
              <a:rPr lang="zh-CN" altLang="zh-CN" sz="1200" dirty="0"/>
              <a:t>无法保证相应的敏感图片与词汇的传播</a:t>
            </a:r>
          </a:p>
          <a:p>
            <a:pPr lvl="0"/>
            <a:r>
              <a:rPr lang="en-US" altLang="zh-CN" sz="1200" dirty="0"/>
              <a:t>8</a:t>
            </a:r>
            <a:r>
              <a:rPr lang="zh-CN" altLang="zh-CN" sz="1200" dirty="0"/>
              <a:t>将来可能提出的要求</a:t>
            </a:r>
          </a:p>
          <a:p>
            <a:r>
              <a:rPr lang="en-US" altLang="zh-CN" sz="1200" dirty="0"/>
              <a:t>	</a:t>
            </a:r>
            <a:r>
              <a:rPr lang="zh-CN" altLang="zh-CN" sz="1200" dirty="0"/>
              <a:t>增加约球热地排行榜</a:t>
            </a:r>
          </a:p>
          <a:p>
            <a:r>
              <a:rPr lang="en-US" altLang="zh-CN" sz="1200" dirty="0"/>
              <a:t>	</a:t>
            </a:r>
            <a:r>
              <a:rPr lang="zh-CN" altLang="zh-CN" sz="1200" dirty="0"/>
              <a:t>增加一系列的球员属性</a:t>
            </a:r>
          </a:p>
          <a:p>
            <a:r>
              <a:rPr lang="en-US" altLang="zh-CN" sz="1200" dirty="0"/>
              <a:t>	</a:t>
            </a:r>
            <a:r>
              <a:rPr lang="zh-CN" altLang="zh-CN" sz="1200" dirty="0"/>
              <a:t>提高界面美观度</a:t>
            </a:r>
          </a:p>
          <a:p>
            <a:r>
              <a:rPr lang="en-US" altLang="zh-CN" sz="1200" dirty="0"/>
              <a:t>	</a:t>
            </a:r>
            <a:r>
              <a:rPr lang="zh-CN" altLang="zh-CN" sz="1200" dirty="0"/>
              <a:t>继续提升软件的可操作性</a:t>
            </a:r>
            <a:endParaRPr lang="en-US" altLang="zh-CN" sz="1200" dirty="0"/>
          </a:p>
          <a:p>
            <a:r>
              <a:rPr lang="en-US" altLang="zh-CN" sz="1200" dirty="0"/>
              <a:t>	…………</a:t>
            </a:r>
            <a:endParaRPr lang="zh-CN" altLang="zh-CN" sz="1200" dirty="0"/>
          </a:p>
          <a:p>
            <a:endParaRPr lang="zh-CN" altLang="en-US" sz="1100" dirty="0"/>
          </a:p>
        </p:txBody>
      </p:sp>
      <p:sp>
        <p:nvSpPr>
          <p:cNvPr id="10" name="PA_淘宝店chenying0907 10" descr="001e90bc453a118d6b4237"/>
          <p:cNvSpPr>
            <a:spLocks noChangeArrowheads="1"/>
          </p:cNvSpPr>
          <p:nvPr>
            <p:custDataLst>
              <p:tags r:id="rId4"/>
            </p:custDataLst>
          </p:nvPr>
        </p:nvSpPr>
        <p:spPr bwMode="auto">
          <a:xfrm>
            <a:off x="16744" y="1646325"/>
            <a:ext cx="3162533" cy="2807709"/>
          </a:xfrm>
          <a:prstGeom prst="rect">
            <a:avLst/>
          </a:prstGeom>
          <a:blipFill dpi="0" rotWithShape="1">
            <a:blip r:embed="rId6"/>
            <a:srcRect/>
            <a:stretch>
              <a:fillRect b="-164"/>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Tree>
    <p:extLst>
      <p:ext uri="{BB962C8B-B14F-4D97-AF65-F5344CB8AC3E}">
        <p14:creationId xmlns:p14="http://schemas.microsoft.com/office/powerpoint/2010/main" val="2727158085"/>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6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500"/>
                                        <p:tgtEl>
                                          <p:spTgt spid="56"/>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autoUpdateAnimBg="0"/>
      <p:bldP spid="56" grpId="0"/>
      <p:bldP spid="10" grpId="0" animBg="1" autoUpdateAnimBg="0"/>
    </p:bldLst>
  </p:timing>
</p:sld>
</file>

<file path=ppt/tags/tag1.xml><?xml version="1.0" encoding="utf-8"?>
<p:tagLst xmlns:a="http://schemas.openxmlformats.org/drawingml/2006/main" xmlns:r="http://schemas.openxmlformats.org/officeDocument/2006/relationships" xmlns:p="http://schemas.openxmlformats.org/presentationml/2006/main">
  <p:tag name="PA" val="v3.0.0"/>
</p:tagLst>
</file>

<file path=ppt/tags/tag10.xml><?xml version="1.0" encoding="utf-8"?>
<p:tagLst xmlns:a="http://schemas.openxmlformats.org/drawingml/2006/main" xmlns:r="http://schemas.openxmlformats.org/officeDocument/2006/relationships" xmlns:p="http://schemas.openxmlformats.org/presentationml/2006/main">
  <p:tag name="PA" val="v3.0.0"/>
</p:tagLst>
</file>

<file path=ppt/tags/tag100.xml><?xml version="1.0" encoding="utf-8"?>
<p:tagLst xmlns:a="http://schemas.openxmlformats.org/drawingml/2006/main" xmlns:r="http://schemas.openxmlformats.org/officeDocument/2006/relationships" xmlns:p="http://schemas.openxmlformats.org/presentationml/2006/main">
  <p:tag name="PA" val="v3.0.0"/>
</p:tagLst>
</file>

<file path=ppt/tags/tag101.xml><?xml version="1.0" encoding="utf-8"?>
<p:tagLst xmlns:a="http://schemas.openxmlformats.org/drawingml/2006/main" xmlns:r="http://schemas.openxmlformats.org/officeDocument/2006/relationships" xmlns:p="http://schemas.openxmlformats.org/presentationml/2006/main">
  <p:tag name="PA" val="v3.0.0"/>
</p:tagLst>
</file>

<file path=ppt/tags/tag102.xml><?xml version="1.0" encoding="utf-8"?>
<p:tagLst xmlns:a="http://schemas.openxmlformats.org/drawingml/2006/main" xmlns:r="http://schemas.openxmlformats.org/officeDocument/2006/relationships" xmlns:p="http://schemas.openxmlformats.org/presentationml/2006/main">
  <p:tag name="PA" val="v3.0.0"/>
</p:tagLst>
</file>

<file path=ppt/tags/tag103.xml><?xml version="1.0" encoding="utf-8"?>
<p:tagLst xmlns:a="http://schemas.openxmlformats.org/drawingml/2006/main" xmlns:r="http://schemas.openxmlformats.org/officeDocument/2006/relationships" xmlns:p="http://schemas.openxmlformats.org/presentationml/2006/main">
  <p:tag name="PA" val="v3.0.0"/>
</p:tagLst>
</file>

<file path=ppt/tags/tag104.xml><?xml version="1.0" encoding="utf-8"?>
<p:tagLst xmlns:a="http://schemas.openxmlformats.org/drawingml/2006/main" xmlns:r="http://schemas.openxmlformats.org/officeDocument/2006/relationships" xmlns:p="http://schemas.openxmlformats.org/presentationml/2006/main">
  <p:tag name="PA" val="v3.0.0"/>
</p:tagLst>
</file>

<file path=ppt/tags/tag105.xml><?xml version="1.0" encoding="utf-8"?>
<p:tagLst xmlns:a="http://schemas.openxmlformats.org/drawingml/2006/main" xmlns:r="http://schemas.openxmlformats.org/officeDocument/2006/relationships" xmlns:p="http://schemas.openxmlformats.org/presentationml/2006/main">
  <p:tag name="PA" val="v3.0.0"/>
</p:tagLst>
</file>

<file path=ppt/tags/tag106.xml><?xml version="1.0" encoding="utf-8"?>
<p:tagLst xmlns:a="http://schemas.openxmlformats.org/drawingml/2006/main" xmlns:r="http://schemas.openxmlformats.org/officeDocument/2006/relationships" xmlns:p="http://schemas.openxmlformats.org/presentationml/2006/main">
  <p:tag name="PA" val="v3.0.0"/>
</p:tagLst>
</file>

<file path=ppt/tags/tag107.xml><?xml version="1.0" encoding="utf-8"?>
<p:tagLst xmlns:a="http://schemas.openxmlformats.org/drawingml/2006/main" xmlns:r="http://schemas.openxmlformats.org/officeDocument/2006/relationships" xmlns:p="http://schemas.openxmlformats.org/presentationml/2006/main">
  <p:tag name="PA" val="v3.0.0"/>
</p:tagLst>
</file>

<file path=ppt/tags/tag108.xml><?xml version="1.0" encoding="utf-8"?>
<p:tagLst xmlns:a="http://schemas.openxmlformats.org/drawingml/2006/main" xmlns:r="http://schemas.openxmlformats.org/officeDocument/2006/relationships" xmlns:p="http://schemas.openxmlformats.org/presentationml/2006/main">
  <p:tag name="PA" val="v3.0.0"/>
</p:tagLst>
</file>

<file path=ppt/tags/tag109.xml><?xml version="1.0" encoding="utf-8"?>
<p:tagLst xmlns:a="http://schemas.openxmlformats.org/drawingml/2006/main" xmlns:r="http://schemas.openxmlformats.org/officeDocument/2006/relationships" xmlns:p="http://schemas.openxmlformats.org/presentationml/2006/main">
  <p:tag name="PA" val="v3.0.0"/>
</p:tagLst>
</file>

<file path=ppt/tags/tag11.xml><?xml version="1.0" encoding="utf-8"?>
<p:tagLst xmlns:a="http://schemas.openxmlformats.org/drawingml/2006/main" xmlns:r="http://schemas.openxmlformats.org/officeDocument/2006/relationships" xmlns:p="http://schemas.openxmlformats.org/presentationml/2006/main">
  <p:tag name="PA" val="v3.0.0"/>
</p:tagLst>
</file>

<file path=ppt/tags/tag110.xml><?xml version="1.0" encoding="utf-8"?>
<p:tagLst xmlns:a="http://schemas.openxmlformats.org/drawingml/2006/main" xmlns:r="http://schemas.openxmlformats.org/officeDocument/2006/relationships" xmlns:p="http://schemas.openxmlformats.org/presentationml/2006/main">
  <p:tag name="PA" val="v3.0.0"/>
</p:tagLst>
</file>

<file path=ppt/tags/tag111.xml><?xml version="1.0" encoding="utf-8"?>
<p:tagLst xmlns:a="http://schemas.openxmlformats.org/drawingml/2006/main" xmlns:r="http://schemas.openxmlformats.org/officeDocument/2006/relationships" xmlns:p="http://schemas.openxmlformats.org/presentationml/2006/main">
  <p:tag name="PA" val="v3.0.0"/>
</p:tagLst>
</file>

<file path=ppt/tags/tag112.xml><?xml version="1.0" encoding="utf-8"?>
<p:tagLst xmlns:a="http://schemas.openxmlformats.org/drawingml/2006/main" xmlns:r="http://schemas.openxmlformats.org/officeDocument/2006/relationships" xmlns:p="http://schemas.openxmlformats.org/presentationml/2006/main">
  <p:tag name="PA" val="v3.0.0"/>
</p:tagLst>
</file>

<file path=ppt/tags/tag113.xml><?xml version="1.0" encoding="utf-8"?>
<p:tagLst xmlns:a="http://schemas.openxmlformats.org/drawingml/2006/main" xmlns:r="http://schemas.openxmlformats.org/officeDocument/2006/relationships" xmlns:p="http://schemas.openxmlformats.org/presentationml/2006/main">
  <p:tag name="PA" val="v3.0.0"/>
</p:tagLst>
</file>

<file path=ppt/tags/tag114.xml><?xml version="1.0" encoding="utf-8"?>
<p:tagLst xmlns:a="http://schemas.openxmlformats.org/drawingml/2006/main" xmlns:r="http://schemas.openxmlformats.org/officeDocument/2006/relationships" xmlns:p="http://schemas.openxmlformats.org/presentationml/2006/main">
  <p:tag name="PA" val="v3.0.0"/>
</p:tagLst>
</file>

<file path=ppt/tags/tag115.xml><?xml version="1.0" encoding="utf-8"?>
<p:tagLst xmlns:a="http://schemas.openxmlformats.org/drawingml/2006/main" xmlns:r="http://schemas.openxmlformats.org/officeDocument/2006/relationships" xmlns:p="http://schemas.openxmlformats.org/presentationml/2006/main">
  <p:tag name="PA" val="v3.0.0"/>
</p:tagLst>
</file>

<file path=ppt/tags/tag116.xml><?xml version="1.0" encoding="utf-8"?>
<p:tagLst xmlns:a="http://schemas.openxmlformats.org/drawingml/2006/main" xmlns:r="http://schemas.openxmlformats.org/officeDocument/2006/relationships" xmlns:p="http://schemas.openxmlformats.org/presentationml/2006/main">
  <p:tag name="PA" val="v3.0.0"/>
</p:tagLst>
</file>

<file path=ppt/tags/tag117.xml><?xml version="1.0" encoding="utf-8"?>
<p:tagLst xmlns:a="http://schemas.openxmlformats.org/drawingml/2006/main" xmlns:r="http://schemas.openxmlformats.org/officeDocument/2006/relationships" xmlns:p="http://schemas.openxmlformats.org/presentationml/2006/main">
  <p:tag name="PA" val="v3.0.0"/>
</p:tagLst>
</file>

<file path=ppt/tags/tag118.xml><?xml version="1.0" encoding="utf-8"?>
<p:tagLst xmlns:a="http://schemas.openxmlformats.org/drawingml/2006/main" xmlns:r="http://schemas.openxmlformats.org/officeDocument/2006/relationships" xmlns:p="http://schemas.openxmlformats.org/presentationml/2006/main">
  <p:tag name="PA" val="v3.0.0"/>
</p:tagLst>
</file>

<file path=ppt/tags/tag119.xml><?xml version="1.0" encoding="utf-8"?>
<p:tagLst xmlns:a="http://schemas.openxmlformats.org/drawingml/2006/main" xmlns:r="http://schemas.openxmlformats.org/officeDocument/2006/relationships" xmlns:p="http://schemas.openxmlformats.org/presentationml/2006/main">
  <p:tag name="PA" val="v3.0.0"/>
</p:tagLst>
</file>

<file path=ppt/tags/tag12.xml><?xml version="1.0" encoding="utf-8"?>
<p:tagLst xmlns:a="http://schemas.openxmlformats.org/drawingml/2006/main" xmlns:r="http://schemas.openxmlformats.org/officeDocument/2006/relationships" xmlns:p="http://schemas.openxmlformats.org/presentationml/2006/main">
  <p:tag name="PA" val="v3.0.0"/>
</p:tagLst>
</file>

<file path=ppt/tags/tag120.xml><?xml version="1.0" encoding="utf-8"?>
<p:tagLst xmlns:a="http://schemas.openxmlformats.org/drawingml/2006/main" xmlns:r="http://schemas.openxmlformats.org/officeDocument/2006/relationships" xmlns:p="http://schemas.openxmlformats.org/presentationml/2006/main">
  <p:tag name="PA" val="v3.0.0"/>
</p:tagLst>
</file>

<file path=ppt/tags/tag121.xml><?xml version="1.0" encoding="utf-8"?>
<p:tagLst xmlns:a="http://schemas.openxmlformats.org/drawingml/2006/main" xmlns:r="http://schemas.openxmlformats.org/officeDocument/2006/relationships" xmlns:p="http://schemas.openxmlformats.org/presentationml/2006/main">
  <p:tag name="PA" val="v3.0.0"/>
</p:tagLst>
</file>

<file path=ppt/tags/tag122.xml><?xml version="1.0" encoding="utf-8"?>
<p:tagLst xmlns:a="http://schemas.openxmlformats.org/drawingml/2006/main" xmlns:r="http://schemas.openxmlformats.org/officeDocument/2006/relationships" xmlns:p="http://schemas.openxmlformats.org/presentationml/2006/main">
  <p:tag name="PA" val="v3.0.0"/>
</p:tagLst>
</file>

<file path=ppt/tags/tag123.xml><?xml version="1.0" encoding="utf-8"?>
<p:tagLst xmlns:a="http://schemas.openxmlformats.org/drawingml/2006/main" xmlns:r="http://schemas.openxmlformats.org/officeDocument/2006/relationships" xmlns:p="http://schemas.openxmlformats.org/presentationml/2006/main">
  <p:tag name="PA" val="v3.0.0"/>
</p:tagLst>
</file>

<file path=ppt/tags/tag124.xml><?xml version="1.0" encoding="utf-8"?>
<p:tagLst xmlns:a="http://schemas.openxmlformats.org/drawingml/2006/main" xmlns:r="http://schemas.openxmlformats.org/officeDocument/2006/relationships" xmlns:p="http://schemas.openxmlformats.org/presentationml/2006/main">
  <p:tag name="PA" val="v3.0.0"/>
</p:tagLst>
</file>

<file path=ppt/tags/tag125.xml><?xml version="1.0" encoding="utf-8"?>
<p:tagLst xmlns:a="http://schemas.openxmlformats.org/drawingml/2006/main" xmlns:r="http://schemas.openxmlformats.org/officeDocument/2006/relationships" xmlns:p="http://schemas.openxmlformats.org/presentationml/2006/main">
  <p:tag name="PA" val="v3.0.0"/>
</p:tagLst>
</file>

<file path=ppt/tags/tag126.xml><?xml version="1.0" encoding="utf-8"?>
<p:tagLst xmlns:a="http://schemas.openxmlformats.org/drawingml/2006/main" xmlns:r="http://schemas.openxmlformats.org/officeDocument/2006/relationships" xmlns:p="http://schemas.openxmlformats.org/presentationml/2006/main">
  <p:tag name="PA" val="v3.0.0"/>
</p:tagLst>
</file>

<file path=ppt/tags/tag127.xml><?xml version="1.0" encoding="utf-8"?>
<p:tagLst xmlns:a="http://schemas.openxmlformats.org/drawingml/2006/main" xmlns:r="http://schemas.openxmlformats.org/officeDocument/2006/relationships" xmlns:p="http://schemas.openxmlformats.org/presentationml/2006/main">
  <p:tag name="PA" val="v3.0.0"/>
</p:tagLst>
</file>

<file path=ppt/tags/tag128.xml><?xml version="1.0" encoding="utf-8"?>
<p:tagLst xmlns:a="http://schemas.openxmlformats.org/drawingml/2006/main" xmlns:r="http://schemas.openxmlformats.org/officeDocument/2006/relationships" xmlns:p="http://schemas.openxmlformats.org/presentationml/2006/main">
  <p:tag name="PA" val="v3.0.0"/>
</p:tagLst>
</file>

<file path=ppt/tags/tag129.xml><?xml version="1.0" encoding="utf-8"?>
<p:tagLst xmlns:a="http://schemas.openxmlformats.org/drawingml/2006/main" xmlns:r="http://schemas.openxmlformats.org/officeDocument/2006/relationships" xmlns:p="http://schemas.openxmlformats.org/presentationml/2006/main">
  <p:tag name="PA" val="v3.0.0"/>
</p:tagLst>
</file>

<file path=ppt/tags/tag13.xml><?xml version="1.0" encoding="utf-8"?>
<p:tagLst xmlns:a="http://schemas.openxmlformats.org/drawingml/2006/main" xmlns:r="http://schemas.openxmlformats.org/officeDocument/2006/relationships" xmlns:p="http://schemas.openxmlformats.org/presentationml/2006/main">
  <p:tag name="PA" val="v3.0.0"/>
</p:tagLst>
</file>

<file path=ppt/tags/tag130.xml><?xml version="1.0" encoding="utf-8"?>
<p:tagLst xmlns:a="http://schemas.openxmlformats.org/drawingml/2006/main" xmlns:r="http://schemas.openxmlformats.org/officeDocument/2006/relationships" xmlns:p="http://schemas.openxmlformats.org/presentationml/2006/main">
  <p:tag name="PA" val="v3.0.0"/>
</p:tagLst>
</file>

<file path=ppt/tags/tag131.xml><?xml version="1.0" encoding="utf-8"?>
<p:tagLst xmlns:a="http://schemas.openxmlformats.org/drawingml/2006/main" xmlns:r="http://schemas.openxmlformats.org/officeDocument/2006/relationships" xmlns:p="http://schemas.openxmlformats.org/presentationml/2006/main">
  <p:tag name="PA" val="v3.0.0"/>
</p:tagLst>
</file>

<file path=ppt/tags/tag132.xml><?xml version="1.0" encoding="utf-8"?>
<p:tagLst xmlns:a="http://schemas.openxmlformats.org/drawingml/2006/main" xmlns:r="http://schemas.openxmlformats.org/officeDocument/2006/relationships" xmlns:p="http://schemas.openxmlformats.org/presentationml/2006/main">
  <p:tag name="PA" val="v3.0.0"/>
</p:tagLst>
</file>

<file path=ppt/tags/tag133.xml><?xml version="1.0" encoding="utf-8"?>
<p:tagLst xmlns:a="http://schemas.openxmlformats.org/drawingml/2006/main" xmlns:r="http://schemas.openxmlformats.org/officeDocument/2006/relationships" xmlns:p="http://schemas.openxmlformats.org/presentationml/2006/main">
  <p:tag name="PA" val="v3.0.0"/>
</p:tagLst>
</file>

<file path=ppt/tags/tag134.xml><?xml version="1.0" encoding="utf-8"?>
<p:tagLst xmlns:a="http://schemas.openxmlformats.org/drawingml/2006/main" xmlns:r="http://schemas.openxmlformats.org/officeDocument/2006/relationships" xmlns:p="http://schemas.openxmlformats.org/presentationml/2006/main">
  <p:tag name="PA" val="v3.0.0"/>
</p:tagLst>
</file>

<file path=ppt/tags/tag135.xml><?xml version="1.0" encoding="utf-8"?>
<p:tagLst xmlns:a="http://schemas.openxmlformats.org/drawingml/2006/main" xmlns:r="http://schemas.openxmlformats.org/officeDocument/2006/relationships" xmlns:p="http://schemas.openxmlformats.org/presentationml/2006/main">
  <p:tag name="PA" val="v3.0.0"/>
</p:tagLst>
</file>

<file path=ppt/tags/tag136.xml><?xml version="1.0" encoding="utf-8"?>
<p:tagLst xmlns:a="http://schemas.openxmlformats.org/drawingml/2006/main" xmlns:r="http://schemas.openxmlformats.org/officeDocument/2006/relationships" xmlns:p="http://schemas.openxmlformats.org/presentationml/2006/main">
  <p:tag name="PA" val="v3.0.0"/>
</p:tagLst>
</file>

<file path=ppt/tags/tag137.xml><?xml version="1.0" encoding="utf-8"?>
<p:tagLst xmlns:a="http://schemas.openxmlformats.org/drawingml/2006/main" xmlns:r="http://schemas.openxmlformats.org/officeDocument/2006/relationships" xmlns:p="http://schemas.openxmlformats.org/presentationml/2006/main">
  <p:tag name="PA" val="v3.0.0"/>
</p:tagLst>
</file>

<file path=ppt/tags/tag138.xml><?xml version="1.0" encoding="utf-8"?>
<p:tagLst xmlns:a="http://schemas.openxmlformats.org/drawingml/2006/main" xmlns:r="http://schemas.openxmlformats.org/officeDocument/2006/relationships" xmlns:p="http://schemas.openxmlformats.org/presentationml/2006/main">
  <p:tag name="PA" val="v3.0.0"/>
</p:tagLst>
</file>

<file path=ppt/tags/tag139.xml><?xml version="1.0" encoding="utf-8"?>
<p:tagLst xmlns:a="http://schemas.openxmlformats.org/drawingml/2006/main" xmlns:r="http://schemas.openxmlformats.org/officeDocument/2006/relationships" xmlns:p="http://schemas.openxmlformats.org/presentationml/2006/main">
  <p:tag name="PA" val="v3.0.0"/>
</p:tagLst>
</file>

<file path=ppt/tags/tag14.xml><?xml version="1.0" encoding="utf-8"?>
<p:tagLst xmlns:a="http://schemas.openxmlformats.org/drawingml/2006/main" xmlns:r="http://schemas.openxmlformats.org/officeDocument/2006/relationships" xmlns:p="http://schemas.openxmlformats.org/presentationml/2006/main">
  <p:tag name="PA" val="v3.0.0"/>
</p:tagLst>
</file>

<file path=ppt/tags/tag140.xml><?xml version="1.0" encoding="utf-8"?>
<p:tagLst xmlns:a="http://schemas.openxmlformats.org/drawingml/2006/main" xmlns:r="http://schemas.openxmlformats.org/officeDocument/2006/relationships" xmlns:p="http://schemas.openxmlformats.org/presentationml/2006/main">
  <p:tag name="PA" val="v3.0.0"/>
</p:tagLst>
</file>

<file path=ppt/tags/tag141.xml><?xml version="1.0" encoding="utf-8"?>
<p:tagLst xmlns:a="http://schemas.openxmlformats.org/drawingml/2006/main" xmlns:r="http://schemas.openxmlformats.org/officeDocument/2006/relationships" xmlns:p="http://schemas.openxmlformats.org/presentationml/2006/main">
  <p:tag name="PA" val="v3.0.0"/>
</p:tagLst>
</file>

<file path=ppt/tags/tag142.xml><?xml version="1.0" encoding="utf-8"?>
<p:tagLst xmlns:a="http://schemas.openxmlformats.org/drawingml/2006/main" xmlns:r="http://schemas.openxmlformats.org/officeDocument/2006/relationships" xmlns:p="http://schemas.openxmlformats.org/presentationml/2006/main">
  <p:tag name="PA" val="v3.0.0"/>
</p:tagLst>
</file>

<file path=ppt/tags/tag143.xml><?xml version="1.0" encoding="utf-8"?>
<p:tagLst xmlns:a="http://schemas.openxmlformats.org/drawingml/2006/main" xmlns:r="http://schemas.openxmlformats.org/officeDocument/2006/relationships" xmlns:p="http://schemas.openxmlformats.org/presentationml/2006/main">
  <p:tag name="PA" val="v3.0.0"/>
</p:tagLst>
</file>

<file path=ppt/tags/tag144.xml><?xml version="1.0" encoding="utf-8"?>
<p:tagLst xmlns:a="http://schemas.openxmlformats.org/drawingml/2006/main" xmlns:r="http://schemas.openxmlformats.org/officeDocument/2006/relationships" xmlns:p="http://schemas.openxmlformats.org/presentationml/2006/main">
  <p:tag name="PA" val="v3.0.0"/>
</p:tagLst>
</file>

<file path=ppt/tags/tag145.xml><?xml version="1.0" encoding="utf-8"?>
<p:tagLst xmlns:a="http://schemas.openxmlformats.org/drawingml/2006/main" xmlns:r="http://schemas.openxmlformats.org/officeDocument/2006/relationships" xmlns:p="http://schemas.openxmlformats.org/presentationml/2006/main">
  <p:tag name="PA" val="v3.0.0"/>
</p:tagLst>
</file>

<file path=ppt/tags/tag146.xml><?xml version="1.0" encoding="utf-8"?>
<p:tagLst xmlns:a="http://schemas.openxmlformats.org/drawingml/2006/main" xmlns:r="http://schemas.openxmlformats.org/officeDocument/2006/relationships" xmlns:p="http://schemas.openxmlformats.org/presentationml/2006/main">
  <p:tag name="PA" val="v3.0.0"/>
</p:tagLst>
</file>

<file path=ppt/tags/tag147.xml><?xml version="1.0" encoding="utf-8"?>
<p:tagLst xmlns:a="http://schemas.openxmlformats.org/drawingml/2006/main" xmlns:r="http://schemas.openxmlformats.org/officeDocument/2006/relationships" xmlns:p="http://schemas.openxmlformats.org/presentationml/2006/main">
  <p:tag name="PA" val="v3.0.0"/>
</p:tagLst>
</file>

<file path=ppt/tags/tag148.xml><?xml version="1.0" encoding="utf-8"?>
<p:tagLst xmlns:a="http://schemas.openxmlformats.org/drawingml/2006/main" xmlns:r="http://schemas.openxmlformats.org/officeDocument/2006/relationships" xmlns:p="http://schemas.openxmlformats.org/presentationml/2006/main">
  <p:tag name="PA" val="v3.0.0"/>
</p:tagLst>
</file>

<file path=ppt/tags/tag149.xml><?xml version="1.0" encoding="utf-8"?>
<p:tagLst xmlns:a="http://schemas.openxmlformats.org/drawingml/2006/main" xmlns:r="http://schemas.openxmlformats.org/officeDocument/2006/relationships" xmlns:p="http://schemas.openxmlformats.org/presentationml/2006/main">
  <p:tag name="PA" val="v3.0.0"/>
</p:tagLst>
</file>

<file path=ppt/tags/tag15.xml><?xml version="1.0" encoding="utf-8"?>
<p:tagLst xmlns:a="http://schemas.openxmlformats.org/drawingml/2006/main" xmlns:r="http://schemas.openxmlformats.org/officeDocument/2006/relationships" xmlns:p="http://schemas.openxmlformats.org/presentationml/2006/main">
  <p:tag name="PA" val="v3.0.0"/>
</p:tagLst>
</file>

<file path=ppt/tags/tag150.xml><?xml version="1.0" encoding="utf-8"?>
<p:tagLst xmlns:a="http://schemas.openxmlformats.org/drawingml/2006/main" xmlns:r="http://schemas.openxmlformats.org/officeDocument/2006/relationships" xmlns:p="http://schemas.openxmlformats.org/presentationml/2006/main">
  <p:tag name="PA" val="v3.0.0"/>
</p:tagLst>
</file>

<file path=ppt/tags/tag151.xml><?xml version="1.0" encoding="utf-8"?>
<p:tagLst xmlns:a="http://schemas.openxmlformats.org/drawingml/2006/main" xmlns:r="http://schemas.openxmlformats.org/officeDocument/2006/relationships" xmlns:p="http://schemas.openxmlformats.org/presentationml/2006/main">
  <p:tag name="PA" val="v3.0.0"/>
</p:tagLst>
</file>

<file path=ppt/tags/tag152.xml><?xml version="1.0" encoding="utf-8"?>
<p:tagLst xmlns:a="http://schemas.openxmlformats.org/drawingml/2006/main" xmlns:r="http://schemas.openxmlformats.org/officeDocument/2006/relationships" xmlns:p="http://schemas.openxmlformats.org/presentationml/2006/main">
  <p:tag name="PA" val="v3.0.0"/>
</p:tagLst>
</file>

<file path=ppt/tags/tag153.xml><?xml version="1.0" encoding="utf-8"?>
<p:tagLst xmlns:a="http://schemas.openxmlformats.org/drawingml/2006/main" xmlns:r="http://schemas.openxmlformats.org/officeDocument/2006/relationships" xmlns:p="http://schemas.openxmlformats.org/presentationml/2006/main">
  <p:tag name="PA" val="v3.0.0"/>
</p:tagLst>
</file>

<file path=ppt/tags/tag154.xml><?xml version="1.0" encoding="utf-8"?>
<p:tagLst xmlns:a="http://schemas.openxmlformats.org/drawingml/2006/main" xmlns:r="http://schemas.openxmlformats.org/officeDocument/2006/relationships" xmlns:p="http://schemas.openxmlformats.org/presentationml/2006/main">
  <p:tag name="PA" val="v3.0.0"/>
</p:tagLst>
</file>

<file path=ppt/tags/tag155.xml><?xml version="1.0" encoding="utf-8"?>
<p:tagLst xmlns:a="http://schemas.openxmlformats.org/drawingml/2006/main" xmlns:r="http://schemas.openxmlformats.org/officeDocument/2006/relationships" xmlns:p="http://schemas.openxmlformats.org/presentationml/2006/main">
  <p:tag name="PA" val="v3.0.0"/>
</p:tagLst>
</file>

<file path=ppt/tags/tag156.xml><?xml version="1.0" encoding="utf-8"?>
<p:tagLst xmlns:a="http://schemas.openxmlformats.org/drawingml/2006/main" xmlns:r="http://schemas.openxmlformats.org/officeDocument/2006/relationships" xmlns:p="http://schemas.openxmlformats.org/presentationml/2006/main">
  <p:tag name="PA" val="v3.0.0"/>
</p:tagLst>
</file>

<file path=ppt/tags/tag157.xml><?xml version="1.0" encoding="utf-8"?>
<p:tagLst xmlns:a="http://schemas.openxmlformats.org/drawingml/2006/main" xmlns:r="http://schemas.openxmlformats.org/officeDocument/2006/relationships" xmlns:p="http://schemas.openxmlformats.org/presentationml/2006/main">
  <p:tag name="PA" val="v3.0.0"/>
</p:tagLst>
</file>

<file path=ppt/tags/tag158.xml><?xml version="1.0" encoding="utf-8"?>
<p:tagLst xmlns:a="http://schemas.openxmlformats.org/drawingml/2006/main" xmlns:r="http://schemas.openxmlformats.org/officeDocument/2006/relationships" xmlns:p="http://schemas.openxmlformats.org/presentationml/2006/main">
  <p:tag name="PA" val="v3.0.0"/>
</p:tagLst>
</file>

<file path=ppt/tags/tag159.xml><?xml version="1.0" encoding="utf-8"?>
<p:tagLst xmlns:a="http://schemas.openxmlformats.org/drawingml/2006/main" xmlns:r="http://schemas.openxmlformats.org/officeDocument/2006/relationships" xmlns:p="http://schemas.openxmlformats.org/presentationml/2006/main">
  <p:tag name="PA" val="v3.0.0"/>
</p:tagLst>
</file>

<file path=ppt/tags/tag16.xml><?xml version="1.0" encoding="utf-8"?>
<p:tagLst xmlns:a="http://schemas.openxmlformats.org/drawingml/2006/main" xmlns:r="http://schemas.openxmlformats.org/officeDocument/2006/relationships" xmlns:p="http://schemas.openxmlformats.org/presentationml/2006/main">
  <p:tag name="PA" val="v3.0.0"/>
</p:tagLst>
</file>

<file path=ppt/tags/tag160.xml><?xml version="1.0" encoding="utf-8"?>
<p:tagLst xmlns:a="http://schemas.openxmlformats.org/drawingml/2006/main" xmlns:r="http://schemas.openxmlformats.org/officeDocument/2006/relationships" xmlns:p="http://schemas.openxmlformats.org/presentationml/2006/main">
  <p:tag name="PA" val="v3.0.0"/>
</p:tagLst>
</file>

<file path=ppt/tags/tag161.xml><?xml version="1.0" encoding="utf-8"?>
<p:tagLst xmlns:a="http://schemas.openxmlformats.org/drawingml/2006/main" xmlns:r="http://schemas.openxmlformats.org/officeDocument/2006/relationships" xmlns:p="http://schemas.openxmlformats.org/presentationml/2006/main">
  <p:tag name="PA" val="v3.0.0"/>
</p:tagLst>
</file>

<file path=ppt/tags/tag162.xml><?xml version="1.0" encoding="utf-8"?>
<p:tagLst xmlns:a="http://schemas.openxmlformats.org/drawingml/2006/main" xmlns:r="http://schemas.openxmlformats.org/officeDocument/2006/relationships" xmlns:p="http://schemas.openxmlformats.org/presentationml/2006/main">
  <p:tag name="PA" val="v3.0.0"/>
</p:tagLst>
</file>

<file path=ppt/tags/tag163.xml><?xml version="1.0" encoding="utf-8"?>
<p:tagLst xmlns:a="http://schemas.openxmlformats.org/drawingml/2006/main" xmlns:r="http://schemas.openxmlformats.org/officeDocument/2006/relationships" xmlns:p="http://schemas.openxmlformats.org/presentationml/2006/main">
  <p:tag name="PA" val="v3.0.0"/>
</p:tagLst>
</file>

<file path=ppt/tags/tag164.xml><?xml version="1.0" encoding="utf-8"?>
<p:tagLst xmlns:a="http://schemas.openxmlformats.org/drawingml/2006/main" xmlns:r="http://schemas.openxmlformats.org/officeDocument/2006/relationships" xmlns:p="http://schemas.openxmlformats.org/presentationml/2006/main">
  <p:tag name="PA" val="v3.0.0"/>
</p:tagLst>
</file>

<file path=ppt/tags/tag165.xml><?xml version="1.0" encoding="utf-8"?>
<p:tagLst xmlns:a="http://schemas.openxmlformats.org/drawingml/2006/main" xmlns:r="http://schemas.openxmlformats.org/officeDocument/2006/relationships" xmlns:p="http://schemas.openxmlformats.org/presentationml/2006/main">
  <p:tag name="PA" val="v3.0.0"/>
</p:tagLst>
</file>

<file path=ppt/tags/tag166.xml><?xml version="1.0" encoding="utf-8"?>
<p:tagLst xmlns:a="http://schemas.openxmlformats.org/drawingml/2006/main" xmlns:r="http://schemas.openxmlformats.org/officeDocument/2006/relationships" xmlns:p="http://schemas.openxmlformats.org/presentationml/2006/main">
  <p:tag name="PA" val="v3.0.0"/>
</p:tagLst>
</file>

<file path=ppt/tags/tag167.xml><?xml version="1.0" encoding="utf-8"?>
<p:tagLst xmlns:a="http://schemas.openxmlformats.org/drawingml/2006/main" xmlns:r="http://schemas.openxmlformats.org/officeDocument/2006/relationships" xmlns:p="http://schemas.openxmlformats.org/presentationml/2006/main">
  <p:tag name="PA" val="v3.0.0"/>
</p:tagLst>
</file>

<file path=ppt/tags/tag168.xml><?xml version="1.0" encoding="utf-8"?>
<p:tagLst xmlns:a="http://schemas.openxmlformats.org/drawingml/2006/main" xmlns:r="http://schemas.openxmlformats.org/officeDocument/2006/relationships" xmlns:p="http://schemas.openxmlformats.org/presentationml/2006/main">
  <p:tag name="PA" val="v3.0.0"/>
</p:tagLst>
</file>

<file path=ppt/tags/tag169.xml><?xml version="1.0" encoding="utf-8"?>
<p:tagLst xmlns:a="http://schemas.openxmlformats.org/drawingml/2006/main" xmlns:r="http://schemas.openxmlformats.org/officeDocument/2006/relationships" xmlns:p="http://schemas.openxmlformats.org/presentationml/2006/main">
  <p:tag name="PA" val="v3.0.0"/>
</p:tagLst>
</file>

<file path=ppt/tags/tag17.xml><?xml version="1.0" encoding="utf-8"?>
<p:tagLst xmlns:a="http://schemas.openxmlformats.org/drawingml/2006/main" xmlns:r="http://schemas.openxmlformats.org/officeDocument/2006/relationships" xmlns:p="http://schemas.openxmlformats.org/presentationml/2006/main">
  <p:tag name="PA" val="v3.0.0"/>
</p:tagLst>
</file>

<file path=ppt/tags/tag170.xml><?xml version="1.0" encoding="utf-8"?>
<p:tagLst xmlns:a="http://schemas.openxmlformats.org/drawingml/2006/main" xmlns:r="http://schemas.openxmlformats.org/officeDocument/2006/relationships" xmlns:p="http://schemas.openxmlformats.org/presentationml/2006/main">
  <p:tag name="PA" val="v3.0.0"/>
</p:tagLst>
</file>

<file path=ppt/tags/tag171.xml><?xml version="1.0" encoding="utf-8"?>
<p:tagLst xmlns:a="http://schemas.openxmlformats.org/drawingml/2006/main" xmlns:r="http://schemas.openxmlformats.org/officeDocument/2006/relationships" xmlns:p="http://schemas.openxmlformats.org/presentationml/2006/main">
  <p:tag name="PA" val="v3.0.0"/>
</p:tagLst>
</file>

<file path=ppt/tags/tag172.xml><?xml version="1.0" encoding="utf-8"?>
<p:tagLst xmlns:a="http://schemas.openxmlformats.org/drawingml/2006/main" xmlns:r="http://schemas.openxmlformats.org/officeDocument/2006/relationships" xmlns:p="http://schemas.openxmlformats.org/presentationml/2006/main">
  <p:tag name="PA" val="v3.0.0"/>
</p:tagLst>
</file>

<file path=ppt/tags/tag173.xml><?xml version="1.0" encoding="utf-8"?>
<p:tagLst xmlns:a="http://schemas.openxmlformats.org/drawingml/2006/main" xmlns:r="http://schemas.openxmlformats.org/officeDocument/2006/relationships" xmlns:p="http://schemas.openxmlformats.org/presentationml/2006/main">
  <p:tag name="PA" val="v3.0.0"/>
</p:tagLst>
</file>

<file path=ppt/tags/tag174.xml><?xml version="1.0" encoding="utf-8"?>
<p:tagLst xmlns:a="http://schemas.openxmlformats.org/drawingml/2006/main" xmlns:r="http://schemas.openxmlformats.org/officeDocument/2006/relationships" xmlns:p="http://schemas.openxmlformats.org/presentationml/2006/main">
  <p:tag name="PA" val="v3.0.0"/>
</p:tagLst>
</file>

<file path=ppt/tags/tag175.xml><?xml version="1.0" encoding="utf-8"?>
<p:tagLst xmlns:a="http://schemas.openxmlformats.org/drawingml/2006/main" xmlns:r="http://schemas.openxmlformats.org/officeDocument/2006/relationships" xmlns:p="http://schemas.openxmlformats.org/presentationml/2006/main">
  <p:tag name="PA" val="v3.0.0"/>
</p:tagLst>
</file>

<file path=ppt/tags/tag176.xml><?xml version="1.0" encoding="utf-8"?>
<p:tagLst xmlns:a="http://schemas.openxmlformats.org/drawingml/2006/main" xmlns:r="http://schemas.openxmlformats.org/officeDocument/2006/relationships" xmlns:p="http://schemas.openxmlformats.org/presentationml/2006/main">
  <p:tag name="PA" val="v3.0.0"/>
</p:tagLst>
</file>

<file path=ppt/tags/tag177.xml><?xml version="1.0" encoding="utf-8"?>
<p:tagLst xmlns:a="http://schemas.openxmlformats.org/drawingml/2006/main" xmlns:r="http://schemas.openxmlformats.org/officeDocument/2006/relationships" xmlns:p="http://schemas.openxmlformats.org/presentationml/2006/main">
  <p:tag name="PA" val="v3.0.0"/>
</p:tagLst>
</file>

<file path=ppt/tags/tag178.xml><?xml version="1.0" encoding="utf-8"?>
<p:tagLst xmlns:a="http://schemas.openxmlformats.org/drawingml/2006/main" xmlns:r="http://schemas.openxmlformats.org/officeDocument/2006/relationships" xmlns:p="http://schemas.openxmlformats.org/presentationml/2006/main">
  <p:tag name="PA" val="v3.0.0"/>
</p:tagLst>
</file>

<file path=ppt/tags/tag179.xml><?xml version="1.0" encoding="utf-8"?>
<p:tagLst xmlns:a="http://schemas.openxmlformats.org/drawingml/2006/main" xmlns:r="http://schemas.openxmlformats.org/officeDocument/2006/relationships" xmlns:p="http://schemas.openxmlformats.org/presentationml/2006/main">
  <p:tag name="PA" val="v3.0.0"/>
</p:tagLst>
</file>

<file path=ppt/tags/tag18.xml><?xml version="1.0" encoding="utf-8"?>
<p:tagLst xmlns:a="http://schemas.openxmlformats.org/drawingml/2006/main" xmlns:r="http://schemas.openxmlformats.org/officeDocument/2006/relationships" xmlns:p="http://schemas.openxmlformats.org/presentationml/2006/main">
  <p:tag name="PA" val="v3.0.0"/>
</p:tagLst>
</file>

<file path=ppt/tags/tag180.xml><?xml version="1.0" encoding="utf-8"?>
<p:tagLst xmlns:a="http://schemas.openxmlformats.org/drawingml/2006/main" xmlns:r="http://schemas.openxmlformats.org/officeDocument/2006/relationships" xmlns:p="http://schemas.openxmlformats.org/presentationml/2006/main">
  <p:tag name="PA" val="v3.0.0"/>
</p:tagLst>
</file>

<file path=ppt/tags/tag181.xml><?xml version="1.0" encoding="utf-8"?>
<p:tagLst xmlns:a="http://schemas.openxmlformats.org/drawingml/2006/main" xmlns:r="http://schemas.openxmlformats.org/officeDocument/2006/relationships" xmlns:p="http://schemas.openxmlformats.org/presentationml/2006/main">
  <p:tag name="PA" val="v3.0.0"/>
</p:tagLst>
</file>

<file path=ppt/tags/tag182.xml><?xml version="1.0" encoding="utf-8"?>
<p:tagLst xmlns:a="http://schemas.openxmlformats.org/drawingml/2006/main" xmlns:r="http://schemas.openxmlformats.org/officeDocument/2006/relationships" xmlns:p="http://schemas.openxmlformats.org/presentationml/2006/main">
  <p:tag name="PA" val="v3.0.0"/>
</p:tagLst>
</file>

<file path=ppt/tags/tag183.xml><?xml version="1.0" encoding="utf-8"?>
<p:tagLst xmlns:a="http://schemas.openxmlformats.org/drawingml/2006/main" xmlns:r="http://schemas.openxmlformats.org/officeDocument/2006/relationships" xmlns:p="http://schemas.openxmlformats.org/presentationml/2006/main">
  <p:tag name="PA" val="v3.0.0"/>
</p:tagLst>
</file>

<file path=ppt/tags/tag184.xml><?xml version="1.0" encoding="utf-8"?>
<p:tagLst xmlns:a="http://schemas.openxmlformats.org/drawingml/2006/main" xmlns:r="http://schemas.openxmlformats.org/officeDocument/2006/relationships" xmlns:p="http://schemas.openxmlformats.org/presentationml/2006/main">
  <p:tag name="PA" val="v3.0.0"/>
</p:tagLst>
</file>

<file path=ppt/tags/tag185.xml><?xml version="1.0" encoding="utf-8"?>
<p:tagLst xmlns:a="http://schemas.openxmlformats.org/drawingml/2006/main" xmlns:r="http://schemas.openxmlformats.org/officeDocument/2006/relationships" xmlns:p="http://schemas.openxmlformats.org/presentationml/2006/main">
  <p:tag name="PA" val="v3.0.0"/>
</p:tagLst>
</file>

<file path=ppt/tags/tag186.xml><?xml version="1.0" encoding="utf-8"?>
<p:tagLst xmlns:a="http://schemas.openxmlformats.org/drawingml/2006/main" xmlns:r="http://schemas.openxmlformats.org/officeDocument/2006/relationships" xmlns:p="http://schemas.openxmlformats.org/presentationml/2006/main">
  <p:tag name="PA" val="v3.0.0"/>
</p:tagLst>
</file>

<file path=ppt/tags/tag187.xml><?xml version="1.0" encoding="utf-8"?>
<p:tagLst xmlns:a="http://schemas.openxmlformats.org/drawingml/2006/main" xmlns:r="http://schemas.openxmlformats.org/officeDocument/2006/relationships" xmlns:p="http://schemas.openxmlformats.org/presentationml/2006/main">
  <p:tag name="PA" val="v3.0.0"/>
</p:tagLst>
</file>

<file path=ppt/tags/tag188.xml><?xml version="1.0" encoding="utf-8"?>
<p:tagLst xmlns:a="http://schemas.openxmlformats.org/drawingml/2006/main" xmlns:r="http://schemas.openxmlformats.org/officeDocument/2006/relationships" xmlns:p="http://schemas.openxmlformats.org/presentationml/2006/main">
  <p:tag name="PA" val="v3.0.0"/>
</p:tagLst>
</file>

<file path=ppt/tags/tag189.xml><?xml version="1.0" encoding="utf-8"?>
<p:tagLst xmlns:a="http://schemas.openxmlformats.org/drawingml/2006/main" xmlns:r="http://schemas.openxmlformats.org/officeDocument/2006/relationships" xmlns:p="http://schemas.openxmlformats.org/presentationml/2006/main">
  <p:tag name="PA" val="v3.0.0"/>
</p:tagLst>
</file>

<file path=ppt/tags/tag19.xml><?xml version="1.0" encoding="utf-8"?>
<p:tagLst xmlns:a="http://schemas.openxmlformats.org/drawingml/2006/main" xmlns:r="http://schemas.openxmlformats.org/officeDocument/2006/relationships" xmlns:p="http://schemas.openxmlformats.org/presentationml/2006/main">
  <p:tag name="PA" val="v3.0.0"/>
</p:tagLst>
</file>

<file path=ppt/tags/tag190.xml><?xml version="1.0" encoding="utf-8"?>
<p:tagLst xmlns:a="http://schemas.openxmlformats.org/drawingml/2006/main" xmlns:r="http://schemas.openxmlformats.org/officeDocument/2006/relationships" xmlns:p="http://schemas.openxmlformats.org/presentationml/2006/main">
  <p:tag name="PA" val="v3.0.0"/>
</p:tagLst>
</file>

<file path=ppt/tags/tag191.xml><?xml version="1.0" encoding="utf-8"?>
<p:tagLst xmlns:a="http://schemas.openxmlformats.org/drawingml/2006/main" xmlns:r="http://schemas.openxmlformats.org/officeDocument/2006/relationships" xmlns:p="http://schemas.openxmlformats.org/presentationml/2006/main">
  <p:tag name="PA" val="v3.0.0"/>
</p:tagLst>
</file>

<file path=ppt/tags/tag192.xml><?xml version="1.0" encoding="utf-8"?>
<p:tagLst xmlns:a="http://schemas.openxmlformats.org/drawingml/2006/main" xmlns:r="http://schemas.openxmlformats.org/officeDocument/2006/relationships" xmlns:p="http://schemas.openxmlformats.org/presentationml/2006/main">
  <p:tag name="PA" val="v3.0.0"/>
</p:tagLst>
</file>

<file path=ppt/tags/tag193.xml><?xml version="1.0" encoding="utf-8"?>
<p:tagLst xmlns:a="http://schemas.openxmlformats.org/drawingml/2006/main" xmlns:r="http://schemas.openxmlformats.org/officeDocument/2006/relationships" xmlns:p="http://schemas.openxmlformats.org/presentationml/2006/main">
  <p:tag name="PA" val="v3.0.0"/>
</p:tagLst>
</file>

<file path=ppt/tags/tag194.xml><?xml version="1.0" encoding="utf-8"?>
<p:tagLst xmlns:a="http://schemas.openxmlformats.org/drawingml/2006/main" xmlns:r="http://schemas.openxmlformats.org/officeDocument/2006/relationships" xmlns:p="http://schemas.openxmlformats.org/presentationml/2006/main">
  <p:tag name="PA" val="v3.0.0"/>
</p:tagLst>
</file>

<file path=ppt/tags/tag195.xml><?xml version="1.0" encoding="utf-8"?>
<p:tagLst xmlns:a="http://schemas.openxmlformats.org/drawingml/2006/main" xmlns:r="http://schemas.openxmlformats.org/officeDocument/2006/relationships" xmlns:p="http://schemas.openxmlformats.org/presentationml/2006/main">
  <p:tag name="PA" val="v3.0.0"/>
</p:tagLst>
</file>

<file path=ppt/tags/tag196.xml><?xml version="1.0" encoding="utf-8"?>
<p:tagLst xmlns:a="http://schemas.openxmlformats.org/drawingml/2006/main" xmlns:r="http://schemas.openxmlformats.org/officeDocument/2006/relationships" xmlns:p="http://schemas.openxmlformats.org/presentationml/2006/main">
  <p:tag name="PA" val="v3.0.0"/>
</p:tagLst>
</file>

<file path=ppt/tags/tag197.xml><?xml version="1.0" encoding="utf-8"?>
<p:tagLst xmlns:a="http://schemas.openxmlformats.org/drawingml/2006/main" xmlns:r="http://schemas.openxmlformats.org/officeDocument/2006/relationships" xmlns:p="http://schemas.openxmlformats.org/presentationml/2006/main">
  <p:tag name="PA" val="v3.0.0"/>
</p:tagLst>
</file>

<file path=ppt/tags/tag198.xml><?xml version="1.0" encoding="utf-8"?>
<p:tagLst xmlns:a="http://schemas.openxmlformats.org/drawingml/2006/main" xmlns:r="http://schemas.openxmlformats.org/officeDocument/2006/relationships" xmlns:p="http://schemas.openxmlformats.org/presentationml/2006/main">
  <p:tag name="PA" val="v3.0.0"/>
</p:tagLst>
</file>

<file path=ppt/tags/tag199.xml><?xml version="1.0" encoding="utf-8"?>
<p:tagLst xmlns:a="http://schemas.openxmlformats.org/drawingml/2006/main" xmlns:r="http://schemas.openxmlformats.org/officeDocument/2006/relationships" xmlns:p="http://schemas.openxmlformats.org/presentationml/2006/main">
  <p:tag name="PA" val="v3.0.0"/>
</p:tagLst>
</file>

<file path=ppt/tags/tag2.xml><?xml version="1.0" encoding="utf-8"?>
<p:tagLst xmlns:a="http://schemas.openxmlformats.org/drawingml/2006/main" xmlns:r="http://schemas.openxmlformats.org/officeDocument/2006/relationships" xmlns:p="http://schemas.openxmlformats.org/presentationml/2006/main">
  <p:tag name="PA" val="v3.0.0"/>
</p:tagLst>
</file>

<file path=ppt/tags/tag20.xml><?xml version="1.0" encoding="utf-8"?>
<p:tagLst xmlns:a="http://schemas.openxmlformats.org/drawingml/2006/main" xmlns:r="http://schemas.openxmlformats.org/officeDocument/2006/relationships" xmlns:p="http://schemas.openxmlformats.org/presentationml/2006/main">
  <p:tag name="PA" val="v3.0.0"/>
</p:tagLst>
</file>

<file path=ppt/tags/tag200.xml><?xml version="1.0" encoding="utf-8"?>
<p:tagLst xmlns:a="http://schemas.openxmlformats.org/drawingml/2006/main" xmlns:r="http://schemas.openxmlformats.org/officeDocument/2006/relationships" xmlns:p="http://schemas.openxmlformats.org/presentationml/2006/main">
  <p:tag name="PA" val="v3.0.0"/>
</p:tagLst>
</file>

<file path=ppt/tags/tag201.xml><?xml version="1.0" encoding="utf-8"?>
<p:tagLst xmlns:a="http://schemas.openxmlformats.org/drawingml/2006/main" xmlns:r="http://schemas.openxmlformats.org/officeDocument/2006/relationships" xmlns:p="http://schemas.openxmlformats.org/presentationml/2006/main">
  <p:tag name="PA" val="v3.0.0"/>
</p:tagLst>
</file>

<file path=ppt/tags/tag202.xml><?xml version="1.0" encoding="utf-8"?>
<p:tagLst xmlns:a="http://schemas.openxmlformats.org/drawingml/2006/main" xmlns:r="http://schemas.openxmlformats.org/officeDocument/2006/relationships" xmlns:p="http://schemas.openxmlformats.org/presentationml/2006/main">
  <p:tag name="PA" val="v3.0.0"/>
</p:tagLst>
</file>

<file path=ppt/tags/tag203.xml><?xml version="1.0" encoding="utf-8"?>
<p:tagLst xmlns:a="http://schemas.openxmlformats.org/drawingml/2006/main" xmlns:r="http://schemas.openxmlformats.org/officeDocument/2006/relationships" xmlns:p="http://schemas.openxmlformats.org/presentationml/2006/main">
  <p:tag name="PA" val="v3.0.0"/>
</p:tagLst>
</file>

<file path=ppt/tags/tag204.xml><?xml version="1.0" encoding="utf-8"?>
<p:tagLst xmlns:a="http://schemas.openxmlformats.org/drawingml/2006/main" xmlns:r="http://schemas.openxmlformats.org/officeDocument/2006/relationships" xmlns:p="http://schemas.openxmlformats.org/presentationml/2006/main">
  <p:tag name="PA" val="v3.0.0"/>
</p:tagLst>
</file>

<file path=ppt/tags/tag205.xml><?xml version="1.0" encoding="utf-8"?>
<p:tagLst xmlns:a="http://schemas.openxmlformats.org/drawingml/2006/main" xmlns:r="http://schemas.openxmlformats.org/officeDocument/2006/relationships" xmlns:p="http://schemas.openxmlformats.org/presentationml/2006/main">
  <p:tag name="PA" val="v3.0.0"/>
</p:tagLst>
</file>

<file path=ppt/tags/tag206.xml><?xml version="1.0" encoding="utf-8"?>
<p:tagLst xmlns:a="http://schemas.openxmlformats.org/drawingml/2006/main" xmlns:r="http://schemas.openxmlformats.org/officeDocument/2006/relationships" xmlns:p="http://schemas.openxmlformats.org/presentationml/2006/main">
  <p:tag name="PA" val="v3.0.0"/>
</p:tagLst>
</file>

<file path=ppt/tags/tag207.xml><?xml version="1.0" encoding="utf-8"?>
<p:tagLst xmlns:a="http://schemas.openxmlformats.org/drawingml/2006/main" xmlns:r="http://schemas.openxmlformats.org/officeDocument/2006/relationships" xmlns:p="http://schemas.openxmlformats.org/presentationml/2006/main">
  <p:tag name="PA" val="v3.0.0"/>
</p:tagLst>
</file>

<file path=ppt/tags/tag208.xml><?xml version="1.0" encoding="utf-8"?>
<p:tagLst xmlns:a="http://schemas.openxmlformats.org/drawingml/2006/main" xmlns:r="http://schemas.openxmlformats.org/officeDocument/2006/relationships" xmlns:p="http://schemas.openxmlformats.org/presentationml/2006/main">
  <p:tag name="PA" val="v3.0.0"/>
</p:tagLst>
</file>

<file path=ppt/tags/tag209.xml><?xml version="1.0" encoding="utf-8"?>
<p:tagLst xmlns:a="http://schemas.openxmlformats.org/drawingml/2006/main" xmlns:r="http://schemas.openxmlformats.org/officeDocument/2006/relationships" xmlns:p="http://schemas.openxmlformats.org/presentationml/2006/main">
  <p:tag name="PA" val="v3.0.0"/>
</p:tagLst>
</file>

<file path=ppt/tags/tag21.xml><?xml version="1.0" encoding="utf-8"?>
<p:tagLst xmlns:a="http://schemas.openxmlformats.org/drawingml/2006/main" xmlns:r="http://schemas.openxmlformats.org/officeDocument/2006/relationships" xmlns:p="http://schemas.openxmlformats.org/presentationml/2006/main">
  <p:tag name="PA" val="v3.0.0"/>
</p:tagLst>
</file>

<file path=ppt/tags/tag210.xml><?xml version="1.0" encoding="utf-8"?>
<p:tagLst xmlns:a="http://schemas.openxmlformats.org/drawingml/2006/main" xmlns:r="http://schemas.openxmlformats.org/officeDocument/2006/relationships" xmlns:p="http://schemas.openxmlformats.org/presentationml/2006/main">
  <p:tag name="PA" val="v3.0.0"/>
</p:tagLst>
</file>

<file path=ppt/tags/tag211.xml><?xml version="1.0" encoding="utf-8"?>
<p:tagLst xmlns:a="http://schemas.openxmlformats.org/drawingml/2006/main" xmlns:r="http://schemas.openxmlformats.org/officeDocument/2006/relationships" xmlns:p="http://schemas.openxmlformats.org/presentationml/2006/main">
  <p:tag name="PA" val="v3.0.0"/>
</p:tagLst>
</file>

<file path=ppt/tags/tag212.xml><?xml version="1.0" encoding="utf-8"?>
<p:tagLst xmlns:a="http://schemas.openxmlformats.org/drawingml/2006/main" xmlns:r="http://schemas.openxmlformats.org/officeDocument/2006/relationships" xmlns:p="http://schemas.openxmlformats.org/presentationml/2006/main">
  <p:tag name="PA" val="v3.0.0"/>
</p:tagLst>
</file>

<file path=ppt/tags/tag213.xml><?xml version="1.0" encoding="utf-8"?>
<p:tagLst xmlns:a="http://schemas.openxmlformats.org/drawingml/2006/main" xmlns:r="http://schemas.openxmlformats.org/officeDocument/2006/relationships" xmlns:p="http://schemas.openxmlformats.org/presentationml/2006/main">
  <p:tag name="PA" val="v3.0.0"/>
</p:tagLst>
</file>

<file path=ppt/tags/tag214.xml><?xml version="1.0" encoding="utf-8"?>
<p:tagLst xmlns:a="http://schemas.openxmlformats.org/drawingml/2006/main" xmlns:r="http://schemas.openxmlformats.org/officeDocument/2006/relationships" xmlns:p="http://schemas.openxmlformats.org/presentationml/2006/main">
  <p:tag name="PA" val="v3.0.0"/>
</p:tagLst>
</file>

<file path=ppt/tags/tag215.xml><?xml version="1.0" encoding="utf-8"?>
<p:tagLst xmlns:a="http://schemas.openxmlformats.org/drawingml/2006/main" xmlns:r="http://schemas.openxmlformats.org/officeDocument/2006/relationships" xmlns:p="http://schemas.openxmlformats.org/presentationml/2006/main">
  <p:tag name="PA" val="v3.0.0"/>
</p:tagLst>
</file>

<file path=ppt/tags/tag216.xml><?xml version="1.0" encoding="utf-8"?>
<p:tagLst xmlns:a="http://schemas.openxmlformats.org/drawingml/2006/main" xmlns:r="http://schemas.openxmlformats.org/officeDocument/2006/relationships" xmlns:p="http://schemas.openxmlformats.org/presentationml/2006/main">
  <p:tag name="PA" val="v3.0.0"/>
</p:tagLst>
</file>

<file path=ppt/tags/tag217.xml><?xml version="1.0" encoding="utf-8"?>
<p:tagLst xmlns:a="http://schemas.openxmlformats.org/drawingml/2006/main" xmlns:r="http://schemas.openxmlformats.org/officeDocument/2006/relationships" xmlns:p="http://schemas.openxmlformats.org/presentationml/2006/main">
  <p:tag name="PA" val="v3.0.0"/>
</p:tagLst>
</file>

<file path=ppt/tags/tag218.xml><?xml version="1.0" encoding="utf-8"?>
<p:tagLst xmlns:a="http://schemas.openxmlformats.org/drawingml/2006/main" xmlns:r="http://schemas.openxmlformats.org/officeDocument/2006/relationships" xmlns:p="http://schemas.openxmlformats.org/presentationml/2006/main">
  <p:tag name="PA" val="v3.0.0"/>
</p:tagLst>
</file>

<file path=ppt/tags/tag219.xml><?xml version="1.0" encoding="utf-8"?>
<p:tagLst xmlns:a="http://schemas.openxmlformats.org/drawingml/2006/main" xmlns:r="http://schemas.openxmlformats.org/officeDocument/2006/relationships" xmlns:p="http://schemas.openxmlformats.org/presentationml/2006/main">
  <p:tag name="PA" val="v3.0.0"/>
</p:tagLst>
</file>

<file path=ppt/tags/tag22.xml><?xml version="1.0" encoding="utf-8"?>
<p:tagLst xmlns:a="http://schemas.openxmlformats.org/drawingml/2006/main" xmlns:r="http://schemas.openxmlformats.org/officeDocument/2006/relationships" xmlns:p="http://schemas.openxmlformats.org/presentationml/2006/main">
  <p:tag name="PA" val="v3.0.0"/>
</p:tagLst>
</file>

<file path=ppt/tags/tag220.xml><?xml version="1.0" encoding="utf-8"?>
<p:tagLst xmlns:a="http://schemas.openxmlformats.org/drawingml/2006/main" xmlns:r="http://schemas.openxmlformats.org/officeDocument/2006/relationships" xmlns:p="http://schemas.openxmlformats.org/presentationml/2006/main">
  <p:tag name="PA" val="v3.0.0"/>
</p:tagLst>
</file>

<file path=ppt/tags/tag221.xml><?xml version="1.0" encoding="utf-8"?>
<p:tagLst xmlns:a="http://schemas.openxmlformats.org/drawingml/2006/main" xmlns:r="http://schemas.openxmlformats.org/officeDocument/2006/relationships" xmlns:p="http://schemas.openxmlformats.org/presentationml/2006/main">
  <p:tag name="PA" val="v3.0.0"/>
</p:tagLst>
</file>

<file path=ppt/tags/tag222.xml><?xml version="1.0" encoding="utf-8"?>
<p:tagLst xmlns:a="http://schemas.openxmlformats.org/drawingml/2006/main" xmlns:r="http://schemas.openxmlformats.org/officeDocument/2006/relationships" xmlns:p="http://schemas.openxmlformats.org/presentationml/2006/main">
  <p:tag name="PA" val="v3.0.0"/>
</p:tagLst>
</file>

<file path=ppt/tags/tag223.xml><?xml version="1.0" encoding="utf-8"?>
<p:tagLst xmlns:a="http://schemas.openxmlformats.org/drawingml/2006/main" xmlns:r="http://schemas.openxmlformats.org/officeDocument/2006/relationships" xmlns:p="http://schemas.openxmlformats.org/presentationml/2006/main">
  <p:tag name="PA" val="v3.0.0"/>
</p:tagLst>
</file>

<file path=ppt/tags/tag224.xml><?xml version="1.0" encoding="utf-8"?>
<p:tagLst xmlns:a="http://schemas.openxmlformats.org/drawingml/2006/main" xmlns:r="http://schemas.openxmlformats.org/officeDocument/2006/relationships" xmlns:p="http://schemas.openxmlformats.org/presentationml/2006/main">
  <p:tag name="PA" val="v3.0.0"/>
</p:tagLst>
</file>

<file path=ppt/tags/tag225.xml><?xml version="1.0" encoding="utf-8"?>
<p:tagLst xmlns:a="http://schemas.openxmlformats.org/drawingml/2006/main" xmlns:r="http://schemas.openxmlformats.org/officeDocument/2006/relationships" xmlns:p="http://schemas.openxmlformats.org/presentationml/2006/main">
  <p:tag name="PA" val="v3.0.0"/>
</p:tagLst>
</file>

<file path=ppt/tags/tag226.xml><?xml version="1.0" encoding="utf-8"?>
<p:tagLst xmlns:a="http://schemas.openxmlformats.org/drawingml/2006/main" xmlns:r="http://schemas.openxmlformats.org/officeDocument/2006/relationships" xmlns:p="http://schemas.openxmlformats.org/presentationml/2006/main">
  <p:tag name="PA" val="v3.0.0"/>
</p:tagLst>
</file>

<file path=ppt/tags/tag227.xml><?xml version="1.0" encoding="utf-8"?>
<p:tagLst xmlns:a="http://schemas.openxmlformats.org/drawingml/2006/main" xmlns:r="http://schemas.openxmlformats.org/officeDocument/2006/relationships" xmlns:p="http://schemas.openxmlformats.org/presentationml/2006/main">
  <p:tag name="PA" val="v3.0.0"/>
</p:tagLst>
</file>

<file path=ppt/tags/tag228.xml><?xml version="1.0" encoding="utf-8"?>
<p:tagLst xmlns:a="http://schemas.openxmlformats.org/drawingml/2006/main" xmlns:r="http://schemas.openxmlformats.org/officeDocument/2006/relationships" xmlns:p="http://schemas.openxmlformats.org/presentationml/2006/main">
  <p:tag name="PA" val="v3.0.0"/>
</p:tagLst>
</file>

<file path=ppt/tags/tag229.xml><?xml version="1.0" encoding="utf-8"?>
<p:tagLst xmlns:a="http://schemas.openxmlformats.org/drawingml/2006/main" xmlns:r="http://schemas.openxmlformats.org/officeDocument/2006/relationships" xmlns:p="http://schemas.openxmlformats.org/presentationml/2006/main">
  <p:tag name="PA" val="v3.0.0"/>
</p:tagLst>
</file>

<file path=ppt/tags/tag23.xml><?xml version="1.0" encoding="utf-8"?>
<p:tagLst xmlns:a="http://schemas.openxmlformats.org/drawingml/2006/main" xmlns:r="http://schemas.openxmlformats.org/officeDocument/2006/relationships" xmlns:p="http://schemas.openxmlformats.org/presentationml/2006/main">
  <p:tag name="PA" val="v3.0.0"/>
</p:tagLst>
</file>

<file path=ppt/tags/tag230.xml><?xml version="1.0" encoding="utf-8"?>
<p:tagLst xmlns:a="http://schemas.openxmlformats.org/drawingml/2006/main" xmlns:r="http://schemas.openxmlformats.org/officeDocument/2006/relationships" xmlns:p="http://schemas.openxmlformats.org/presentationml/2006/main">
  <p:tag name="PA" val="v3.0.0"/>
</p:tagLst>
</file>

<file path=ppt/tags/tag231.xml><?xml version="1.0" encoding="utf-8"?>
<p:tagLst xmlns:a="http://schemas.openxmlformats.org/drawingml/2006/main" xmlns:r="http://schemas.openxmlformats.org/officeDocument/2006/relationships" xmlns:p="http://schemas.openxmlformats.org/presentationml/2006/main">
  <p:tag name="PA" val="v3.0.0"/>
</p:tagLst>
</file>

<file path=ppt/tags/tag232.xml><?xml version="1.0" encoding="utf-8"?>
<p:tagLst xmlns:a="http://schemas.openxmlformats.org/drawingml/2006/main" xmlns:r="http://schemas.openxmlformats.org/officeDocument/2006/relationships" xmlns:p="http://schemas.openxmlformats.org/presentationml/2006/main">
  <p:tag name="PA" val="v3.0.0"/>
</p:tagLst>
</file>

<file path=ppt/tags/tag233.xml><?xml version="1.0" encoding="utf-8"?>
<p:tagLst xmlns:a="http://schemas.openxmlformats.org/drawingml/2006/main" xmlns:r="http://schemas.openxmlformats.org/officeDocument/2006/relationships" xmlns:p="http://schemas.openxmlformats.org/presentationml/2006/main">
  <p:tag name="PA" val="v3.0.0"/>
</p:tagLst>
</file>

<file path=ppt/tags/tag234.xml><?xml version="1.0" encoding="utf-8"?>
<p:tagLst xmlns:a="http://schemas.openxmlformats.org/drawingml/2006/main" xmlns:r="http://schemas.openxmlformats.org/officeDocument/2006/relationships" xmlns:p="http://schemas.openxmlformats.org/presentationml/2006/main">
  <p:tag name="PA" val="v3.0.0"/>
</p:tagLst>
</file>

<file path=ppt/tags/tag235.xml><?xml version="1.0" encoding="utf-8"?>
<p:tagLst xmlns:a="http://schemas.openxmlformats.org/drawingml/2006/main" xmlns:r="http://schemas.openxmlformats.org/officeDocument/2006/relationships" xmlns:p="http://schemas.openxmlformats.org/presentationml/2006/main">
  <p:tag name="PA" val="v3.0.0"/>
</p:tagLst>
</file>

<file path=ppt/tags/tag236.xml><?xml version="1.0" encoding="utf-8"?>
<p:tagLst xmlns:a="http://schemas.openxmlformats.org/drawingml/2006/main" xmlns:r="http://schemas.openxmlformats.org/officeDocument/2006/relationships" xmlns:p="http://schemas.openxmlformats.org/presentationml/2006/main">
  <p:tag name="PA" val="v3.0.0"/>
</p:tagLst>
</file>

<file path=ppt/tags/tag237.xml><?xml version="1.0" encoding="utf-8"?>
<p:tagLst xmlns:a="http://schemas.openxmlformats.org/drawingml/2006/main" xmlns:r="http://schemas.openxmlformats.org/officeDocument/2006/relationships" xmlns:p="http://schemas.openxmlformats.org/presentationml/2006/main">
  <p:tag name="PA" val="v3.0.0"/>
</p:tagLst>
</file>

<file path=ppt/tags/tag238.xml><?xml version="1.0" encoding="utf-8"?>
<p:tagLst xmlns:a="http://schemas.openxmlformats.org/drawingml/2006/main" xmlns:r="http://schemas.openxmlformats.org/officeDocument/2006/relationships" xmlns:p="http://schemas.openxmlformats.org/presentationml/2006/main">
  <p:tag name="PA" val="v3.0.0"/>
</p:tagLst>
</file>

<file path=ppt/tags/tag239.xml><?xml version="1.0" encoding="utf-8"?>
<p:tagLst xmlns:a="http://schemas.openxmlformats.org/drawingml/2006/main" xmlns:r="http://schemas.openxmlformats.org/officeDocument/2006/relationships" xmlns:p="http://schemas.openxmlformats.org/presentationml/2006/main">
  <p:tag name="PA" val="v3.0.0"/>
</p:tagLst>
</file>

<file path=ppt/tags/tag24.xml><?xml version="1.0" encoding="utf-8"?>
<p:tagLst xmlns:a="http://schemas.openxmlformats.org/drawingml/2006/main" xmlns:r="http://schemas.openxmlformats.org/officeDocument/2006/relationships" xmlns:p="http://schemas.openxmlformats.org/presentationml/2006/main">
  <p:tag name="PA" val="v3.0.0"/>
</p:tagLst>
</file>

<file path=ppt/tags/tag240.xml><?xml version="1.0" encoding="utf-8"?>
<p:tagLst xmlns:a="http://schemas.openxmlformats.org/drawingml/2006/main" xmlns:r="http://schemas.openxmlformats.org/officeDocument/2006/relationships" xmlns:p="http://schemas.openxmlformats.org/presentationml/2006/main">
  <p:tag name="PA" val="v3.0.0"/>
</p:tagLst>
</file>

<file path=ppt/tags/tag241.xml><?xml version="1.0" encoding="utf-8"?>
<p:tagLst xmlns:a="http://schemas.openxmlformats.org/drawingml/2006/main" xmlns:r="http://schemas.openxmlformats.org/officeDocument/2006/relationships" xmlns:p="http://schemas.openxmlformats.org/presentationml/2006/main">
  <p:tag name="PA" val="v3.0.0"/>
</p:tagLst>
</file>

<file path=ppt/tags/tag242.xml><?xml version="1.0" encoding="utf-8"?>
<p:tagLst xmlns:a="http://schemas.openxmlformats.org/drawingml/2006/main" xmlns:r="http://schemas.openxmlformats.org/officeDocument/2006/relationships" xmlns:p="http://schemas.openxmlformats.org/presentationml/2006/main">
  <p:tag name="PA" val="v3.0.0"/>
</p:tagLst>
</file>

<file path=ppt/tags/tag243.xml><?xml version="1.0" encoding="utf-8"?>
<p:tagLst xmlns:a="http://schemas.openxmlformats.org/drawingml/2006/main" xmlns:r="http://schemas.openxmlformats.org/officeDocument/2006/relationships" xmlns:p="http://schemas.openxmlformats.org/presentationml/2006/main">
  <p:tag name="PA" val="v3.0.0"/>
</p:tagLst>
</file>

<file path=ppt/tags/tag244.xml><?xml version="1.0" encoding="utf-8"?>
<p:tagLst xmlns:a="http://schemas.openxmlformats.org/drawingml/2006/main" xmlns:r="http://schemas.openxmlformats.org/officeDocument/2006/relationships" xmlns:p="http://schemas.openxmlformats.org/presentationml/2006/main">
  <p:tag name="PA" val="v3.0.0"/>
</p:tagLst>
</file>

<file path=ppt/tags/tag245.xml><?xml version="1.0" encoding="utf-8"?>
<p:tagLst xmlns:a="http://schemas.openxmlformats.org/drawingml/2006/main" xmlns:r="http://schemas.openxmlformats.org/officeDocument/2006/relationships" xmlns:p="http://schemas.openxmlformats.org/presentationml/2006/main">
  <p:tag name="PA" val="v3.0.0"/>
</p:tagLst>
</file>

<file path=ppt/tags/tag246.xml><?xml version="1.0" encoding="utf-8"?>
<p:tagLst xmlns:a="http://schemas.openxmlformats.org/drawingml/2006/main" xmlns:r="http://schemas.openxmlformats.org/officeDocument/2006/relationships" xmlns:p="http://schemas.openxmlformats.org/presentationml/2006/main">
  <p:tag name="PA" val="v3.0.0"/>
</p:tagLst>
</file>

<file path=ppt/tags/tag247.xml><?xml version="1.0" encoding="utf-8"?>
<p:tagLst xmlns:a="http://schemas.openxmlformats.org/drawingml/2006/main" xmlns:r="http://schemas.openxmlformats.org/officeDocument/2006/relationships" xmlns:p="http://schemas.openxmlformats.org/presentationml/2006/main">
  <p:tag name="PA" val="v3.0.0"/>
</p:tagLst>
</file>

<file path=ppt/tags/tag248.xml><?xml version="1.0" encoding="utf-8"?>
<p:tagLst xmlns:a="http://schemas.openxmlformats.org/drawingml/2006/main" xmlns:r="http://schemas.openxmlformats.org/officeDocument/2006/relationships" xmlns:p="http://schemas.openxmlformats.org/presentationml/2006/main">
  <p:tag name="PA" val="v3.0.0"/>
</p:tagLst>
</file>

<file path=ppt/tags/tag249.xml><?xml version="1.0" encoding="utf-8"?>
<p:tagLst xmlns:a="http://schemas.openxmlformats.org/drawingml/2006/main" xmlns:r="http://schemas.openxmlformats.org/officeDocument/2006/relationships" xmlns:p="http://schemas.openxmlformats.org/presentationml/2006/main">
  <p:tag name="PA" val="v3.0.0"/>
</p:tagLst>
</file>

<file path=ppt/tags/tag25.xml><?xml version="1.0" encoding="utf-8"?>
<p:tagLst xmlns:a="http://schemas.openxmlformats.org/drawingml/2006/main" xmlns:r="http://schemas.openxmlformats.org/officeDocument/2006/relationships" xmlns:p="http://schemas.openxmlformats.org/presentationml/2006/main">
  <p:tag name="PA" val="v3.0.0"/>
</p:tagLst>
</file>

<file path=ppt/tags/tag250.xml><?xml version="1.0" encoding="utf-8"?>
<p:tagLst xmlns:a="http://schemas.openxmlformats.org/drawingml/2006/main" xmlns:r="http://schemas.openxmlformats.org/officeDocument/2006/relationships" xmlns:p="http://schemas.openxmlformats.org/presentationml/2006/main">
  <p:tag name="PA" val="v3.0.0"/>
</p:tagLst>
</file>

<file path=ppt/tags/tag251.xml><?xml version="1.0" encoding="utf-8"?>
<p:tagLst xmlns:a="http://schemas.openxmlformats.org/drawingml/2006/main" xmlns:r="http://schemas.openxmlformats.org/officeDocument/2006/relationships" xmlns:p="http://schemas.openxmlformats.org/presentationml/2006/main">
  <p:tag name="PA" val="v3.0.0"/>
</p:tagLst>
</file>

<file path=ppt/tags/tag252.xml><?xml version="1.0" encoding="utf-8"?>
<p:tagLst xmlns:a="http://schemas.openxmlformats.org/drawingml/2006/main" xmlns:r="http://schemas.openxmlformats.org/officeDocument/2006/relationships" xmlns:p="http://schemas.openxmlformats.org/presentationml/2006/main">
  <p:tag name="PA" val="v3.0.0"/>
</p:tagLst>
</file>

<file path=ppt/tags/tag253.xml><?xml version="1.0" encoding="utf-8"?>
<p:tagLst xmlns:a="http://schemas.openxmlformats.org/drawingml/2006/main" xmlns:r="http://schemas.openxmlformats.org/officeDocument/2006/relationships" xmlns:p="http://schemas.openxmlformats.org/presentationml/2006/main">
  <p:tag name="PA" val="v3.0.0"/>
</p:tagLst>
</file>

<file path=ppt/tags/tag254.xml><?xml version="1.0" encoding="utf-8"?>
<p:tagLst xmlns:a="http://schemas.openxmlformats.org/drawingml/2006/main" xmlns:r="http://schemas.openxmlformats.org/officeDocument/2006/relationships" xmlns:p="http://schemas.openxmlformats.org/presentationml/2006/main">
  <p:tag name="PA" val="v3.0.0"/>
</p:tagLst>
</file>

<file path=ppt/tags/tag255.xml><?xml version="1.0" encoding="utf-8"?>
<p:tagLst xmlns:a="http://schemas.openxmlformats.org/drawingml/2006/main" xmlns:r="http://schemas.openxmlformats.org/officeDocument/2006/relationships" xmlns:p="http://schemas.openxmlformats.org/presentationml/2006/main">
  <p:tag name="PA" val="v3.0.0"/>
</p:tagLst>
</file>

<file path=ppt/tags/tag256.xml><?xml version="1.0" encoding="utf-8"?>
<p:tagLst xmlns:a="http://schemas.openxmlformats.org/drawingml/2006/main" xmlns:r="http://schemas.openxmlformats.org/officeDocument/2006/relationships" xmlns:p="http://schemas.openxmlformats.org/presentationml/2006/main">
  <p:tag name="PA" val="v3.0.0"/>
</p:tagLst>
</file>

<file path=ppt/tags/tag257.xml><?xml version="1.0" encoding="utf-8"?>
<p:tagLst xmlns:a="http://schemas.openxmlformats.org/drawingml/2006/main" xmlns:r="http://schemas.openxmlformats.org/officeDocument/2006/relationships" xmlns:p="http://schemas.openxmlformats.org/presentationml/2006/main">
  <p:tag name="PA" val="v3.0.0"/>
</p:tagLst>
</file>

<file path=ppt/tags/tag258.xml><?xml version="1.0" encoding="utf-8"?>
<p:tagLst xmlns:a="http://schemas.openxmlformats.org/drawingml/2006/main" xmlns:r="http://schemas.openxmlformats.org/officeDocument/2006/relationships" xmlns:p="http://schemas.openxmlformats.org/presentationml/2006/main">
  <p:tag name="PA" val="v3.0.0"/>
</p:tagLst>
</file>

<file path=ppt/tags/tag259.xml><?xml version="1.0" encoding="utf-8"?>
<p:tagLst xmlns:a="http://schemas.openxmlformats.org/drawingml/2006/main" xmlns:r="http://schemas.openxmlformats.org/officeDocument/2006/relationships" xmlns:p="http://schemas.openxmlformats.org/presentationml/2006/main">
  <p:tag name="PA" val="v3.0.0"/>
</p:tagLst>
</file>

<file path=ppt/tags/tag26.xml><?xml version="1.0" encoding="utf-8"?>
<p:tagLst xmlns:a="http://schemas.openxmlformats.org/drawingml/2006/main" xmlns:r="http://schemas.openxmlformats.org/officeDocument/2006/relationships" xmlns:p="http://schemas.openxmlformats.org/presentationml/2006/main">
  <p:tag name="PA" val="v3.0.0"/>
</p:tagLst>
</file>

<file path=ppt/tags/tag260.xml><?xml version="1.0" encoding="utf-8"?>
<p:tagLst xmlns:a="http://schemas.openxmlformats.org/drawingml/2006/main" xmlns:r="http://schemas.openxmlformats.org/officeDocument/2006/relationships" xmlns:p="http://schemas.openxmlformats.org/presentationml/2006/main">
  <p:tag name="PA" val="v3.0.0"/>
</p:tagLst>
</file>

<file path=ppt/tags/tag261.xml><?xml version="1.0" encoding="utf-8"?>
<p:tagLst xmlns:a="http://schemas.openxmlformats.org/drawingml/2006/main" xmlns:r="http://schemas.openxmlformats.org/officeDocument/2006/relationships" xmlns:p="http://schemas.openxmlformats.org/presentationml/2006/main">
  <p:tag name="PA" val="v3.0.0"/>
</p:tagLst>
</file>

<file path=ppt/tags/tag262.xml><?xml version="1.0" encoding="utf-8"?>
<p:tagLst xmlns:a="http://schemas.openxmlformats.org/drawingml/2006/main" xmlns:r="http://schemas.openxmlformats.org/officeDocument/2006/relationships" xmlns:p="http://schemas.openxmlformats.org/presentationml/2006/main">
  <p:tag name="PA" val="v3.0.0"/>
</p:tagLst>
</file>

<file path=ppt/tags/tag263.xml><?xml version="1.0" encoding="utf-8"?>
<p:tagLst xmlns:a="http://schemas.openxmlformats.org/drawingml/2006/main" xmlns:r="http://schemas.openxmlformats.org/officeDocument/2006/relationships" xmlns:p="http://schemas.openxmlformats.org/presentationml/2006/main">
  <p:tag name="PA" val="v3.0.0"/>
</p:tagLst>
</file>

<file path=ppt/tags/tag264.xml><?xml version="1.0" encoding="utf-8"?>
<p:tagLst xmlns:a="http://schemas.openxmlformats.org/drawingml/2006/main" xmlns:r="http://schemas.openxmlformats.org/officeDocument/2006/relationships" xmlns:p="http://schemas.openxmlformats.org/presentationml/2006/main">
  <p:tag name="PA" val="v3.0.0"/>
</p:tagLst>
</file>

<file path=ppt/tags/tag265.xml><?xml version="1.0" encoding="utf-8"?>
<p:tagLst xmlns:a="http://schemas.openxmlformats.org/drawingml/2006/main" xmlns:r="http://schemas.openxmlformats.org/officeDocument/2006/relationships" xmlns:p="http://schemas.openxmlformats.org/presentationml/2006/main">
  <p:tag name="PA" val="v3.0.0"/>
</p:tagLst>
</file>

<file path=ppt/tags/tag266.xml><?xml version="1.0" encoding="utf-8"?>
<p:tagLst xmlns:a="http://schemas.openxmlformats.org/drawingml/2006/main" xmlns:r="http://schemas.openxmlformats.org/officeDocument/2006/relationships" xmlns:p="http://schemas.openxmlformats.org/presentationml/2006/main">
  <p:tag name="PA" val="v3.0.0"/>
</p:tagLst>
</file>

<file path=ppt/tags/tag267.xml><?xml version="1.0" encoding="utf-8"?>
<p:tagLst xmlns:a="http://schemas.openxmlformats.org/drawingml/2006/main" xmlns:r="http://schemas.openxmlformats.org/officeDocument/2006/relationships" xmlns:p="http://schemas.openxmlformats.org/presentationml/2006/main">
  <p:tag name="PA" val="v3.0.0"/>
</p:tagLst>
</file>

<file path=ppt/tags/tag268.xml><?xml version="1.0" encoding="utf-8"?>
<p:tagLst xmlns:a="http://schemas.openxmlformats.org/drawingml/2006/main" xmlns:r="http://schemas.openxmlformats.org/officeDocument/2006/relationships" xmlns:p="http://schemas.openxmlformats.org/presentationml/2006/main">
  <p:tag name="PA" val="v3.0.0"/>
</p:tagLst>
</file>

<file path=ppt/tags/tag269.xml><?xml version="1.0" encoding="utf-8"?>
<p:tagLst xmlns:a="http://schemas.openxmlformats.org/drawingml/2006/main" xmlns:r="http://schemas.openxmlformats.org/officeDocument/2006/relationships" xmlns:p="http://schemas.openxmlformats.org/presentationml/2006/main">
  <p:tag name="PA" val="v3.0.0"/>
</p:tagLst>
</file>

<file path=ppt/tags/tag27.xml><?xml version="1.0" encoding="utf-8"?>
<p:tagLst xmlns:a="http://schemas.openxmlformats.org/drawingml/2006/main" xmlns:r="http://schemas.openxmlformats.org/officeDocument/2006/relationships" xmlns:p="http://schemas.openxmlformats.org/presentationml/2006/main">
  <p:tag name="PA" val="v3.0.0"/>
</p:tagLst>
</file>

<file path=ppt/tags/tag270.xml><?xml version="1.0" encoding="utf-8"?>
<p:tagLst xmlns:a="http://schemas.openxmlformats.org/drawingml/2006/main" xmlns:r="http://schemas.openxmlformats.org/officeDocument/2006/relationships" xmlns:p="http://schemas.openxmlformats.org/presentationml/2006/main">
  <p:tag name="PA" val="v3.0.0"/>
</p:tagLst>
</file>

<file path=ppt/tags/tag271.xml><?xml version="1.0" encoding="utf-8"?>
<p:tagLst xmlns:a="http://schemas.openxmlformats.org/drawingml/2006/main" xmlns:r="http://schemas.openxmlformats.org/officeDocument/2006/relationships" xmlns:p="http://schemas.openxmlformats.org/presentationml/2006/main">
  <p:tag name="PA" val="v3.0.0"/>
</p:tagLst>
</file>

<file path=ppt/tags/tag272.xml><?xml version="1.0" encoding="utf-8"?>
<p:tagLst xmlns:a="http://schemas.openxmlformats.org/drawingml/2006/main" xmlns:r="http://schemas.openxmlformats.org/officeDocument/2006/relationships" xmlns:p="http://schemas.openxmlformats.org/presentationml/2006/main">
  <p:tag name="PA" val="v3.0.0"/>
</p:tagLst>
</file>

<file path=ppt/tags/tag273.xml><?xml version="1.0" encoding="utf-8"?>
<p:tagLst xmlns:a="http://schemas.openxmlformats.org/drawingml/2006/main" xmlns:r="http://schemas.openxmlformats.org/officeDocument/2006/relationships" xmlns:p="http://schemas.openxmlformats.org/presentationml/2006/main">
  <p:tag name="PA" val="v3.0.0"/>
</p:tagLst>
</file>

<file path=ppt/tags/tag274.xml><?xml version="1.0" encoding="utf-8"?>
<p:tagLst xmlns:a="http://schemas.openxmlformats.org/drawingml/2006/main" xmlns:r="http://schemas.openxmlformats.org/officeDocument/2006/relationships" xmlns:p="http://schemas.openxmlformats.org/presentationml/2006/main">
  <p:tag name="PA" val="v3.0.0"/>
</p:tagLst>
</file>

<file path=ppt/tags/tag275.xml><?xml version="1.0" encoding="utf-8"?>
<p:tagLst xmlns:a="http://schemas.openxmlformats.org/drawingml/2006/main" xmlns:r="http://schemas.openxmlformats.org/officeDocument/2006/relationships" xmlns:p="http://schemas.openxmlformats.org/presentationml/2006/main">
  <p:tag name="PA" val="v3.0.0"/>
</p:tagLst>
</file>

<file path=ppt/tags/tag276.xml><?xml version="1.0" encoding="utf-8"?>
<p:tagLst xmlns:a="http://schemas.openxmlformats.org/drawingml/2006/main" xmlns:r="http://schemas.openxmlformats.org/officeDocument/2006/relationships" xmlns:p="http://schemas.openxmlformats.org/presentationml/2006/main">
  <p:tag name="PA" val="v3.0.0"/>
</p:tagLst>
</file>

<file path=ppt/tags/tag277.xml><?xml version="1.0" encoding="utf-8"?>
<p:tagLst xmlns:a="http://schemas.openxmlformats.org/drawingml/2006/main" xmlns:r="http://schemas.openxmlformats.org/officeDocument/2006/relationships" xmlns:p="http://schemas.openxmlformats.org/presentationml/2006/main">
  <p:tag name="PA" val="v3.0.0"/>
</p:tagLst>
</file>

<file path=ppt/tags/tag278.xml><?xml version="1.0" encoding="utf-8"?>
<p:tagLst xmlns:a="http://schemas.openxmlformats.org/drawingml/2006/main" xmlns:r="http://schemas.openxmlformats.org/officeDocument/2006/relationships" xmlns:p="http://schemas.openxmlformats.org/presentationml/2006/main">
  <p:tag name="PA" val="v3.0.0"/>
</p:tagLst>
</file>

<file path=ppt/tags/tag279.xml><?xml version="1.0" encoding="utf-8"?>
<p:tagLst xmlns:a="http://schemas.openxmlformats.org/drawingml/2006/main" xmlns:r="http://schemas.openxmlformats.org/officeDocument/2006/relationships" xmlns:p="http://schemas.openxmlformats.org/presentationml/2006/main">
  <p:tag name="PA" val="v3.0.0"/>
</p:tagLst>
</file>

<file path=ppt/tags/tag28.xml><?xml version="1.0" encoding="utf-8"?>
<p:tagLst xmlns:a="http://schemas.openxmlformats.org/drawingml/2006/main" xmlns:r="http://schemas.openxmlformats.org/officeDocument/2006/relationships" xmlns:p="http://schemas.openxmlformats.org/presentationml/2006/main">
  <p:tag name="PA" val="v3.0.0"/>
</p:tagLst>
</file>

<file path=ppt/tags/tag280.xml><?xml version="1.0" encoding="utf-8"?>
<p:tagLst xmlns:a="http://schemas.openxmlformats.org/drawingml/2006/main" xmlns:r="http://schemas.openxmlformats.org/officeDocument/2006/relationships" xmlns:p="http://schemas.openxmlformats.org/presentationml/2006/main">
  <p:tag name="PA" val="v3.0.0"/>
</p:tagLst>
</file>

<file path=ppt/tags/tag281.xml><?xml version="1.0" encoding="utf-8"?>
<p:tagLst xmlns:a="http://schemas.openxmlformats.org/drawingml/2006/main" xmlns:r="http://schemas.openxmlformats.org/officeDocument/2006/relationships" xmlns:p="http://schemas.openxmlformats.org/presentationml/2006/main">
  <p:tag name="PA" val="v3.0.0"/>
</p:tagLst>
</file>

<file path=ppt/tags/tag282.xml><?xml version="1.0" encoding="utf-8"?>
<p:tagLst xmlns:a="http://schemas.openxmlformats.org/drawingml/2006/main" xmlns:r="http://schemas.openxmlformats.org/officeDocument/2006/relationships" xmlns:p="http://schemas.openxmlformats.org/presentationml/2006/main">
  <p:tag name="PA" val="v3.0.0"/>
</p:tagLst>
</file>

<file path=ppt/tags/tag283.xml><?xml version="1.0" encoding="utf-8"?>
<p:tagLst xmlns:a="http://schemas.openxmlformats.org/drawingml/2006/main" xmlns:r="http://schemas.openxmlformats.org/officeDocument/2006/relationships" xmlns:p="http://schemas.openxmlformats.org/presentationml/2006/main">
  <p:tag name="PA" val="v3.0.0"/>
</p:tagLst>
</file>

<file path=ppt/tags/tag284.xml><?xml version="1.0" encoding="utf-8"?>
<p:tagLst xmlns:a="http://schemas.openxmlformats.org/drawingml/2006/main" xmlns:r="http://schemas.openxmlformats.org/officeDocument/2006/relationships" xmlns:p="http://schemas.openxmlformats.org/presentationml/2006/main">
  <p:tag name="PA" val="v3.0.0"/>
</p:tagLst>
</file>

<file path=ppt/tags/tag285.xml><?xml version="1.0" encoding="utf-8"?>
<p:tagLst xmlns:a="http://schemas.openxmlformats.org/drawingml/2006/main" xmlns:r="http://schemas.openxmlformats.org/officeDocument/2006/relationships" xmlns:p="http://schemas.openxmlformats.org/presentationml/2006/main">
  <p:tag name="PA" val="v3.0.0"/>
</p:tagLst>
</file>

<file path=ppt/tags/tag286.xml><?xml version="1.0" encoding="utf-8"?>
<p:tagLst xmlns:a="http://schemas.openxmlformats.org/drawingml/2006/main" xmlns:r="http://schemas.openxmlformats.org/officeDocument/2006/relationships" xmlns:p="http://schemas.openxmlformats.org/presentationml/2006/main">
  <p:tag name="PA" val="v3.0.0"/>
</p:tagLst>
</file>

<file path=ppt/tags/tag287.xml><?xml version="1.0" encoding="utf-8"?>
<p:tagLst xmlns:a="http://schemas.openxmlformats.org/drawingml/2006/main" xmlns:r="http://schemas.openxmlformats.org/officeDocument/2006/relationships" xmlns:p="http://schemas.openxmlformats.org/presentationml/2006/main">
  <p:tag name="PA" val="v3.0.0"/>
</p:tagLst>
</file>

<file path=ppt/tags/tag288.xml><?xml version="1.0" encoding="utf-8"?>
<p:tagLst xmlns:a="http://schemas.openxmlformats.org/drawingml/2006/main" xmlns:r="http://schemas.openxmlformats.org/officeDocument/2006/relationships" xmlns:p="http://schemas.openxmlformats.org/presentationml/2006/main">
  <p:tag name="PA" val="v3.0.0"/>
</p:tagLst>
</file>

<file path=ppt/tags/tag289.xml><?xml version="1.0" encoding="utf-8"?>
<p:tagLst xmlns:a="http://schemas.openxmlformats.org/drawingml/2006/main" xmlns:r="http://schemas.openxmlformats.org/officeDocument/2006/relationships" xmlns:p="http://schemas.openxmlformats.org/presentationml/2006/main">
  <p:tag name="PA" val="v3.0.0"/>
</p:tagLst>
</file>

<file path=ppt/tags/tag29.xml><?xml version="1.0" encoding="utf-8"?>
<p:tagLst xmlns:a="http://schemas.openxmlformats.org/drawingml/2006/main" xmlns:r="http://schemas.openxmlformats.org/officeDocument/2006/relationships" xmlns:p="http://schemas.openxmlformats.org/presentationml/2006/main">
  <p:tag name="PA" val="v3.0.0"/>
</p:tagLst>
</file>

<file path=ppt/tags/tag290.xml><?xml version="1.0" encoding="utf-8"?>
<p:tagLst xmlns:a="http://schemas.openxmlformats.org/drawingml/2006/main" xmlns:r="http://schemas.openxmlformats.org/officeDocument/2006/relationships" xmlns:p="http://schemas.openxmlformats.org/presentationml/2006/main">
  <p:tag name="PA" val="v3.0.0"/>
</p:tagLst>
</file>

<file path=ppt/tags/tag291.xml><?xml version="1.0" encoding="utf-8"?>
<p:tagLst xmlns:a="http://schemas.openxmlformats.org/drawingml/2006/main" xmlns:r="http://schemas.openxmlformats.org/officeDocument/2006/relationships" xmlns:p="http://schemas.openxmlformats.org/presentationml/2006/main">
  <p:tag name="PA" val="v3.0.0"/>
</p:tagLst>
</file>

<file path=ppt/tags/tag292.xml><?xml version="1.0" encoding="utf-8"?>
<p:tagLst xmlns:a="http://schemas.openxmlformats.org/drawingml/2006/main" xmlns:r="http://schemas.openxmlformats.org/officeDocument/2006/relationships" xmlns:p="http://schemas.openxmlformats.org/presentationml/2006/main">
  <p:tag name="PA" val="v3.0.0"/>
</p:tagLst>
</file>

<file path=ppt/tags/tag293.xml><?xml version="1.0" encoding="utf-8"?>
<p:tagLst xmlns:a="http://schemas.openxmlformats.org/drawingml/2006/main" xmlns:r="http://schemas.openxmlformats.org/officeDocument/2006/relationships" xmlns:p="http://schemas.openxmlformats.org/presentationml/2006/main">
  <p:tag name="PA" val="v3.0.0"/>
</p:tagLst>
</file>

<file path=ppt/tags/tag294.xml><?xml version="1.0" encoding="utf-8"?>
<p:tagLst xmlns:a="http://schemas.openxmlformats.org/drawingml/2006/main" xmlns:r="http://schemas.openxmlformats.org/officeDocument/2006/relationships" xmlns:p="http://schemas.openxmlformats.org/presentationml/2006/main">
  <p:tag name="PA" val="v3.0.0"/>
</p:tagLst>
</file>

<file path=ppt/tags/tag295.xml><?xml version="1.0" encoding="utf-8"?>
<p:tagLst xmlns:a="http://schemas.openxmlformats.org/drawingml/2006/main" xmlns:r="http://schemas.openxmlformats.org/officeDocument/2006/relationships" xmlns:p="http://schemas.openxmlformats.org/presentationml/2006/main">
  <p:tag name="PA" val="v3.0.0"/>
</p:tagLst>
</file>

<file path=ppt/tags/tag296.xml><?xml version="1.0" encoding="utf-8"?>
<p:tagLst xmlns:a="http://schemas.openxmlformats.org/drawingml/2006/main" xmlns:r="http://schemas.openxmlformats.org/officeDocument/2006/relationships" xmlns:p="http://schemas.openxmlformats.org/presentationml/2006/main">
  <p:tag name="PA" val="v3.0.0"/>
</p:tagLst>
</file>

<file path=ppt/tags/tag297.xml><?xml version="1.0" encoding="utf-8"?>
<p:tagLst xmlns:a="http://schemas.openxmlformats.org/drawingml/2006/main" xmlns:r="http://schemas.openxmlformats.org/officeDocument/2006/relationships" xmlns:p="http://schemas.openxmlformats.org/presentationml/2006/main">
  <p:tag name="PA" val="v3.0.0"/>
</p:tagLst>
</file>

<file path=ppt/tags/tag298.xml><?xml version="1.0" encoding="utf-8"?>
<p:tagLst xmlns:a="http://schemas.openxmlformats.org/drawingml/2006/main" xmlns:r="http://schemas.openxmlformats.org/officeDocument/2006/relationships" xmlns:p="http://schemas.openxmlformats.org/presentationml/2006/main">
  <p:tag name="PA" val="v3.0.0"/>
</p:tagLst>
</file>

<file path=ppt/tags/tag299.xml><?xml version="1.0" encoding="utf-8"?>
<p:tagLst xmlns:a="http://schemas.openxmlformats.org/drawingml/2006/main" xmlns:r="http://schemas.openxmlformats.org/officeDocument/2006/relationships" xmlns:p="http://schemas.openxmlformats.org/presentationml/2006/main">
  <p:tag name="PA" val="v3.0.0"/>
</p:tagLst>
</file>

<file path=ppt/tags/tag3.xml><?xml version="1.0" encoding="utf-8"?>
<p:tagLst xmlns:a="http://schemas.openxmlformats.org/drawingml/2006/main" xmlns:r="http://schemas.openxmlformats.org/officeDocument/2006/relationships" xmlns:p="http://schemas.openxmlformats.org/presentationml/2006/main">
  <p:tag name="PA" val="v3.0.0"/>
</p:tagLst>
</file>

<file path=ppt/tags/tag30.xml><?xml version="1.0" encoding="utf-8"?>
<p:tagLst xmlns:a="http://schemas.openxmlformats.org/drawingml/2006/main" xmlns:r="http://schemas.openxmlformats.org/officeDocument/2006/relationships" xmlns:p="http://schemas.openxmlformats.org/presentationml/2006/main">
  <p:tag name="PA" val="v3.0.0"/>
</p:tagLst>
</file>

<file path=ppt/tags/tag300.xml><?xml version="1.0" encoding="utf-8"?>
<p:tagLst xmlns:a="http://schemas.openxmlformats.org/drawingml/2006/main" xmlns:r="http://schemas.openxmlformats.org/officeDocument/2006/relationships" xmlns:p="http://schemas.openxmlformats.org/presentationml/2006/main">
  <p:tag name="PA" val="v3.0.0"/>
</p:tagLst>
</file>

<file path=ppt/tags/tag301.xml><?xml version="1.0" encoding="utf-8"?>
<p:tagLst xmlns:a="http://schemas.openxmlformats.org/drawingml/2006/main" xmlns:r="http://schemas.openxmlformats.org/officeDocument/2006/relationships" xmlns:p="http://schemas.openxmlformats.org/presentationml/2006/main">
  <p:tag name="PA" val="v3.0.0"/>
</p:tagLst>
</file>

<file path=ppt/tags/tag302.xml><?xml version="1.0" encoding="utf-8"?>
<p:tagLst xmlns:a="http://schemas.openxmlformats.org/drawingml/2006/main" xmlns:r="http://schemas.openxmlformats.org/officeDocument/2006/relationships" xmlns:p="http://schemas.openxmlformats.org/presentationml/2006/main">
  <p:tag name="PA" val="v3.0.0"/>
</p:tagLst>
</file>

<file path=ppt/tags/tag303.xml><?xml version="1.0" encoding="utf-8"?>
<p:tagLst xmlns:a="http://schemas.openxmlformats.org/drawingml/2006/main" xmlns:r="http://schemas.openxmlformats.org/officeDocument/2006/relationships" xmlns:p="http://schemas.openxmlformats.org/presentationml/2006/main">
  <p:tag name="PA" val="v3.0.0"/>
</p:tagLst>
</file>

<file path=ppt/tags/tag304.xml><?xml version="1.0" encoding="utf-8"?>
<p:tagLst xmlns:a="http://schemas.openxmlformats.org/drawingml/2006/main" xmlns:r="http://schemas.openxmlformats.org/officeDocument/2006/relationships" xmlns:p="http://schemas.openxmlformats.org/presentationml/2006/main">
  <p:tag name="PA" val="v3.0.0"/>
</p:tagLst>
</file>

<file path=ppt/tags/tag305.xml><?xml version="1.0" encoding="utf-8"?>
<p:tagLst xmlns:a="http://schemas.openxmlformats.org/drawingml/2006/main" xmlns:r="http://schemas.openxmlformats.org/officeDocument/2006/relationships" xmlns:p="http://schemas.openxmlformats.org/presentationml/2006/main">
  <p:tag name="PA" val="v3.0.0"/>
</p:tagLst>
</file>

<file path=ppt/tags/tag306.xml><?xml version="1.0" encoding="utf-8"?>
<p:tagLst xmlns:a="http://schemas.openxmlformats.org/drawingml/2006/main" xmlns:r="http://schemas.openxmlformats.org/officeDocument/2006/relationships" xmlns:p="http://schemas.openxmlformats.org/presentationml/2006/main">
  <p:tag name="PA" val="v3.0.0"/>
</p:tagLst>
</file>

<file path=ppt/tags/tag307.xml><?xml version="1.0" encoding="utf-8"?>
<p:tagLst xmlns:a="http://schemas.openxmlformats.org/drawingml/2006/main" xmlns:r="http://schemas.openxmlformats.org/officeDocument/2006/relationships" xmlns:p="http://schemas.openxmlformats.org/presentationml/2006/main">
  <p:tag name="PA" val="v3.0.0"/>
</p:tagLst>
</file>

<file path=ppt/tags/tag308.xml><?xml version="1.0" encoding="utf-8"?>
<p:tagLst xmlns:a="http://schemas.openxmlformats.org/drawingml/2006/main" xmlns:r="http://schemas.openxmlformats.org/officeDocument/2006/relationships" xmlns:p="http://schemas.openxmlformats.org/presentationml/2006/main">
  <p:tag name="PA" val="v3.0.0"/>
</p:tagLst>
</file>

<file path=ppt/tags/tag31.xml><?xml version="1.0" encoding="utf-8"?>
<p:tagLst xmlns:a="http://schemas.openxmlformats.org/drawingml/2006/main" xmlns:r="http://schemas.openxmlformats.org/officeDocument/2006/relationships" xmlns:p="http://schemas.openxmlformats.org/presentationml/2006/main">
  <p:tag name="PA" val="v3.0.0"/>
</p:tagLst>
</file>

<file path=ppt/tags/tag32.xml><?xml version="1.0" encoding="utf-8"?>
<p:tagLst xmlns:a="http://schemas.openxmlformats.org/drawingml/2006/main" xmlns:r="http://schemas.openxmlformats.org/officeDocument/2006/relationships" xmlns:p="http://schemas.openxmlformats.org/presentationml/2006/main">
  <p:tag name="PA" val="v3.0.0"/>
</p:tagLst>
</file>

<file path=ppt/tags/tag33.xml><?xml version="1.0" encoding="utf-8"?>
<p:tagLst xmlns:a="http://schemas.openxmlformats.org/drawingml/2006/main" xmlns:r="http://schemas.openxmlformats.org/officeDocument/2006/relationships" xmlns:p="http://schemas.openxmlformats.org/presentationml/2006/main">
  <p:tag name="PA" val="v3.0.0"/>
</p:tagLst>
</file>

<file path=ppt/tags/tag34.xml><?xml version="1.0" encoding="utf-8"?>
<p:tagLst xmlns:a="http://schemas.openxmlformats.org/drawingml/2006/main" xmlns:r="http://schemas.openxmlformats.org/officeDocument/2006/relationships" xmlns:p="http://schemas.openxmlformats.org/presentationml/2006/main">
  <p:tag name="PA" val="v3.0.0"/>
</p:tagLst>
</file>

<file path=ppt/tags/tag35.xml><?xml version="1.0" encoding="utf-8"?>
<p:tagLst xmlns:a="http://schemas.openxmlformats.org/drawingml/2006/main" xmlns:r="http://schemas.openxmlformats.org/officeDocument/2006/relationships" xmlns:p="http://schemas.openxmlformats.org/presentationml/2006/main">
  <p:tag name="PA" val="v3.0.0"/>
</p:tagLst>
</file>

<file path=ppt/tags/tag36.xml><?xml version="1.0" encoding="utf-8"?>
<p:tagLst xmlns:a="http://schemas.openxmlformats.org/drawingml/2006/main" xmlns:r="http://schemas.openxmlformats.org/officeDocument/2006/relationships" xmlns:p="http://schemas.openxmlformats.org/presentationml/2006/main">
  <p:tag name="PA" val="v3.0.0"/>
</p:tagLst>
</file>

<file path=ppt/tags/tag37.xml><?xml version="1.0" encoding="utf-8"?>
<p:tagLst xmlns:a="http://schemas.openxmlformats.org/drawingml/2006/main" xmlns:r="http://schemas.openxmlformats.org/officeDocument/2006/relationships" xmlns:p="http://schemas.openxmlformats.org/presentationml/2006/main">
  <p:tag name="PA" val="v3.0.0"/>
</p:tagLst>
</file>

<file path=ppt/tags/tag38.xml><?xml version="1.0" encoding="utf-8"?>
<p:tagLst xmlns:a="http://schemas.openxmlformats.org/drawingml/2006/main" xmlns:r="http://schemas.openxmlformats.org/officeDocument/2006/relationships" xmlns:p="http://schemas.openxmlformats.org/presentationml/2006/main">
  <p:tag name="PA" val="v3.0.0"/>
</p:tagLst>
</file>

<file path=ppt/tags/tag39.xml><?xml version="1.0" encoding="utf-8"?>
<p:tagLst xmlns:a="http://schemas.openxmlformats.org/drawingml/2006/main" xmlns:r="http://schemas.openxmlformats.org/officeDocument/2006/relationships" xmlns:p="http://schemas.openxmlformats.org/presentationml/2006/main">
  <p:tag name="PA" val="v3.0.0"/>
</p:tagLst>
</file>

<file path=ppt/tags/tag4.xml><?xml version="1.0" encoding="utf-8"?>
<p:tagLst xmlns:a="http://schemas.openxmlformats.org/drawingml/2006/main" xmlns:r="http://schemas.openxmlformats.org/officeDocument/2006/relationships" xmlns:p="http://schemas.openxmlformats.org/presentationml/2006/main">
  <p:tag name="PA" val="v3.0.0"/>
</p:tagLst>
</file>

<file path=ppt/tags/tag40.xml><?xml version="1.0" encoding="utf-8"?>
<p:tagLst xmlns:a="http://schemas.openxmlformats.org/drawingml/2006/main" xmlns:r="http://schemas.openxmlformats.org/officeDocument/2006/relationships" xmlns:p="http://schemas.openxmlformats.org/presentationml/2006/main">
  <p:tag name="PA" val="v3.0.0"/>
</p:tagLst>
</file>

<file path=ppt/tags/tag41.xml><?xml version="1.0" encoding="utf-8"?>
<p:tagLst xmlns:a="http://schemas.openxmlformats.org/drawingml/2006/main" xmlns:r="http://schemas.openxmlformats.org/officeDocument/2006/relationships" xmlns:p="http://schemas.openxmlformats.org/presentationml/2006/main">
  <p:tag name="PA" val="v3.0.0"/>
</p:tagLst>
</file>

<file path=ppt/tags/tag42.xml><?xml version="1.0" encoding="utf-8"?>
<p:tagLst xmlns:a="http://schemas.openxmlformats.org/drawingml/2006/main" xmlns:r="http://schemas.openxmlformats.org/officeDocument/2006/relationships" xmlns:p="http://schemas.openxmlformats.org/presentationml/2006/main">
  <p:tag name="PA" val="v3.0.0"/>
</p:tagLst>
</file>

<file path=ppt/tags/tag43.xml><?xml version="1.0" encoding="utf-8"?>
<p:tagLst xmlns:a="http://schemas.openxmlformats.org/drawingml/2006/main" xmlns:r="http://schemas.openxmlformats.org/officeDocument/2006/relationships" xmlns:p="http://schemas.openxmlformats.org/presentationml/2006/main">
  <p:tag name="PA" val="v3.0.0"/>
</p:tagLst>
</file>

<file path=ppt/tags/tag44.xml><?xml version="1.0" encoding="utf-8"?>
<p:tagLst xmlns:a="http://schemas.openxmlformats.org/drawingml/2006/main" xmlns:r="http://schemas.openxmlformats.org/officeDocument/2006/relationships" xmlns:p="http://schemas.openxmlformats.org/presentationml/2006/main">
  <p:tag name="PA" val="v3.0.0"/>
</p:tagLst>
</file>

<file path=ppt/tags/tag45.xml><?xml version="1.0" encoding="utf-8"?>
<p:tagLst xmlns:a="http://schemas.openxmlformats.org/drawingml/2006/main" xmlns:r="http://schemas.openxmlformats.org/officeDocument/2006/relationships" xmlns:p="http://schemas.openxmlformats.org/presentationml/2006/main">
  <p:tag name="PA" val="v3.0.0"/>
</p:tagLst>
</file>

<file path=ppt/tags/tag46.xml><?xml version="1.0" encoding="utf-8"?>
<p:tagLst xmlns:a="http://schemas.openxmlformats.org/drawingml/2006/main" xmlns:r="http://schemas.openxmlformats.org/officeDocument/2006/relationships" xmlns:p="http://schemas.openxmlformats.org/presentationml/2006/main">
  <p:tag name="PA" val="v3.0.0"/>
</p:tagLst>
</file>

<file path=ppt/tags/tag47.xml><?xml version="1.0" encoding="utf-8"?>
<p:tagLst xmlns:a="http://schemas.openxmlformats.org/drawingml/2006/main" xmlns:r="http://schemas.openxmlformats.org/officeDocument/2006/relationships" xmlns:p="http://schemas.openxmlformats.org/presentationml/2006/main">
  <p:tag name="PA" val="v3.0.0"/>
</p:tagLst>
</file>

<file path=ppt/tags/tag48.xml><?xml version="1.0" encoding="utf-8"?>
<p:tagLst xmlns:a="http://schemas.openxmlformats.org/drawingml/2006/main" xmlns:r="http://schemas.openxmlformats.org/officeDocument/2006/relationships" xmlns:p="http://schemas.openxmlformats.org/presentationml/2006/main">
  <p:tag name="PA" val="v3.0.0"/>
</p:tagLst>
</file>

<file path=ppt/tags/tag49.xml><?xml version="1.0" encoding="utf-8"?>
<p:tagLst xmlns:a="http://schemas.openxmlformats.org/drawingml/2006/main" xmlns:r="http://schemas.openxmlformats.org/officeDocument/2006/relationships" xmlns:p="http://schemas.openxmlformats.org/presentationml/2006/main">
  <p:tag name="PA" val="v3.0.0"/>
</p:tagLst>
</file>

<file path=ppt/tags/tag5.xml><?xml version="1.0" encoding="utf-8"?>
<p:tagLst xmlns:a="http://schemas.openxmlformats.org/drawingml/2006/main" xmlns:r="http://schemas.openxmlformats.org/officeDocument/2006/relationships" xmlns:p="http://schemas.openxmlformats.org/presentationml/2006/main">
  <p:tag name="PA" val="v3.0.0"/>
</p:tagLst>
</file>

<file path=ppt/tags/tag50.xml><?xml version="1.0" encoding="utf-8"?>
<p:tagLst xmlns:a="http://schemas.openxmlformats.org/drawingml/2006/main" xmlns:r="http://schemas.openxmlformats.org/officeDocument/2006/relationships" xmlns:p="http://schemas.openxmlformats.org/presentationml/2006/main">
  <p:tag name="PA" val="v3.0.0"/>
</p:tagLst>
</file>

<file path=ppt/tags/tag51.xml><?xml version="1.0" encoding="utf-8"?>
<p:tagLst xmlns:a="http://schemas.openxmlformats.org/drawingml/2006/main" xmlns:r="http://schemas.openxmlformats.org/officeDocument/2006/relationships" xmlns:p="http://schemas.openxmlformats.org/presentationml/2006/main">
  <p:tag name="PA" val="v3.0.0"/>
</p:tagLst>
</file>

<file path=ppt/tags/tag52.xml><?xml version="1.0" encoding="utf-8"?>
<p:tagLst xmlns:a="http://schemas.openxmlformats.org/drawingml/2006/main" xmlns:r="http://schemas.openxmlformats.org/officeDocument/2006/relationships" xmlns:p="http://schemas.openxmlformats.org/presentationml/2006/main">
  <p:tag name="PA" val="v3.0.0"/>
</p:tagLst>
</file>

<file path=ppt/tags/tag53.xml><?xml version="1.0" encoding="utf-8"?>
<p:tagLst xmlns:a="http://schemas.openxmlformats.org/drawingml/2006/main" xmlns:r="http://schemas.openxmlformats.org/officeDocument/2006/relationships" xmlns:p="http://schemas.openxmlformats.org/presentationml/2006/main">
  <p:tag name="PA" val="v3.0.0"/>
</p:tagLst>
</file>

<file path=ppt/tags/tag54.xml><?xml version="1.0" encoding="utf-8"?>
<p:tagLst xmlns:a="http://schemas.openxmlformats.org/drawingml/2006/main" xmlns:r="http://schemas.openxmlformats.org/officeDocument/2006/relationships" xmlns:p="http://schemas.openxmlformats.org/presentationml/2006/main">
  <p:tag name="PA" val="v3.0.0"/>
</p:tagLst>
</file>

<file path=ppt/tags/tag55.xml><?xml version="1.0" encoding="utf-8"?>
<p:tagLst xmlns:a="http://schemas.openxmlformats.org/drawingml/2006/main" xmlns:r="http://schemas.openxmlformats.org/officeDocument/2006/relationships" xmlns:p="http://schemas.openxmlformats.org/presentationml/2006/main">
  <p:tag name="PA" val="v3.0.0"/>
</p:tagLst>
</file>

<file path=ppt/tags/tag56.xml><?xml version="1.0" encoding="utf-8"?>
<p:tagLst xmlns:a="http://schemas.openxmlformats.org/drawingml/2006/main" xmlns:r="http://schemas.openxmlformats.org/officeDocument/2006/relationships" xmlns:p="http://schemas.openxmlformats.org/presentationml/2006/main">
  <p:tag name="PA" val="v3.0.0"/>
</p:tagLst>
</file>

<file path=ppt/tags/tag57.xml><?xml version="1.0" encoding="utf-8"?>
<p:tagLst xmlns:a="http://schemas.openxmlformats.org/drawingml/2006/main" xmlns:r="http://schemas.openxmlformats.org/officeDocument/2006/relationships" xmlns:p="http://schemas.openxmlformats.org/presentationml/2006/main">
  <p:tag name="PA" val="v3.0.0"/>
</p:tagLst>
</file>

<file path=ppt/tags/tag58.xml><?xml version="1.0" encoding="utf-8"?>
<p:tagLst xmlns:a="http://schemas.openxmlformats.org/drawingml/2006/main" xmlns:r="http://schemas.openxmlformats.org/officeDocument/2006/relationships" xmlns:p="http://schemas.openxmlformats.org/presentationml/2006/main">
  <p:tag name="PA" val="v3.0.0"/>
</p:tagLst>
</file>

<file path=ppt/tags/tag59.xml><?xml version="1.0" encoding="utf-8"?>
<p:tagLst xmlns:a="http://schemas.openxmlformats.org/drawingml/2006/main" xmlns:r="http://schemas.openxmlformats.org/officeDocument/2006/relationships" xmlns:p="http://schemas.openxmlformats.org/presentationml/2006/main">
  <p:tag name="PA" val="v3.0.0"/>
</p:tagLst>
</file>

<file path=ppt/tags/tag6.xml><?xml version="1.0" encoding="utf-8"?>
<p:tagLst xmlns:a="http://schemas.openxmlformats.org/drawingml/2006/main" xmlns:r="http://schemas.openxmlformats.org/officeDocument/2006/relationships" xmlns:p="http://schemas.openxmlformats.org/presentationml/2006/main">
  <p:tag name="PA" val="v3.0.0"/>
</p:tagLst>
</file>

<file path=ppt/tags/tag60.xml><?xml version="1.0" encoding="utf-8"?>
<p:tagLst xmlns:a="http://schemas.openxmlformats.org/drawingml/2006/main" xmlns:r="http://schemas.openxmlformats.org/officeDocument/2006/relationships" xmlns:p="http://schemas.openxmlformats.org/presentationml/2006/main">
  <p:tag name="PA" val="v3.0.0"/>
</p:tagLst>
</file>

<file path=ppt/tags/tag61.xml><?xml version="1.0" encoding="utf-8"?>
<p:tagLst xmlns:a="http://schemas.openxmlformats.org/drawingml/2006/main" xmlns:r="http://schemas.openxmlformats.org/officeDocument/2006/relationships" xmlns:p="http://schemas.openxmlformats.org/presentationml/2006/main">
  <p:tag name="PA" val="v3.0.0"/>
</p:tagLst>
</file>

<file path=ppt/tags/tag62.xml><?xml version="1.0" encoding="utf-8"?>
<p:tagLst xmlns:a="http://schemas.openxmlformats.org/drawingml/2006/main" xmlns:r="http://schemas.openxmlformats.org/officeDocument/2006/relationships" xmlns:p="http://schemas.openxmlformats.org/presentationml/2006/main">
  <p:tag name="PA" val="v3.0.0"/>
</p:tagLst>
</file>

<file path=ppt/tags/tag63.xml><?xml version="1.0" encoding="utf-8"?>
<p:tagLst xmlns:a="http://schemas.openxmlformats.org/drawingml/2006/main" xmlns:r="http://schemas.openxmlformats.org/officeDocument/2006/relationships" xmlns:p="http://schemas.openxmlformats.org/presentationml/2006/main">
  <p:tag name="PA" val="v3.0.0"/>
</p:tagLst>
</file>

<file path=ppt/tags/tag64.xml><?xml version="1.0" encoding="utf-8"?>
<p:tagLst xmlns:a="http://schemas.openxmlformats.org/drawingml/2006/main" xmlns:r="http://schemas.openxmlformats.org/officeDocument/2006/relationships" xmlns:p="http://schemas.openxmlformats.org/presentationml/2006/main">
  <p:tag name="PA" val="v3.0.0"/>
</p:tagLst>
</file>

<file path=ppt/tags/tag65.xml><?xml version="1.0" encoding="utf-8"?>
<p:tagLst xmlns:a="http://schemas.openxmlformats.org/drawingml/2006/main" xmlns:r="http://schemas.openxmlformats.org/officeDocument/2006/relationships" xmlns:p="http://schemas.openxmlformats.org/presentationml/2006/main">
  <p:tag name="PA" val="v3.0.0"/>
</p:tagLst>
</file>

<file path=ppt/tags/tag66.xml><?xml version="1.0" encoding="utf-8"?>
<p:tagLst xmlns:a="http://schemas.openxmlformats.org/drawingml/2006/main" xmlns:r="http://schemas.openxmlformats.org/officeDocument/2006/relationships" xmlns:p="http://schemas.openxmlformats.org/presentationml/2006/main">
  <p:tag name="PA" val="v3.0.0"/>
</p:tagLst>
</file>

<file path=ppt/tags/tag67.xml><?xml version="1.0" encoding="utf-8"?>
<p:tagLst xmlns:a="http://schemas.openxmlformats.org/drawingml/2006/main" xmlns:r="http://schemas.openxmlformats.org/officeDocument/2006/relationships" xmlns:p="http://schemas.openxmlformats.org/presentationml/2006/main">
  <p:tag name="PA" val="v3.0.0"/>
</p:tagLst>
</file>

<file path=ppt/tags/tag68.xml><?xml version="1.0" encoding="utf-8"?>
<p:tagLst xmlns:a="http://schemas.openxmlformats.org/drawingml/2006/main" xmlns:r="http://schemas.openxmlformats.org/officeDocument/2006/relationships" xmlns:p="http://schemas.openxmlformats.org/presentationml/2006/main">
  <p:tag name="PA" val="v3.0.0"/>
</p:tagLst>
</file>

<file path=ppt/tags/tag69.xml><?xml version="1.0" encoding="utf-8"?>
<p:tagLst xmlns:a="http://schemas.openxmlformats.org/drawingml/2006/main" xmlns:r="http://schemas.openxmlformats.org/officeDocument/2006/relationships" xmlns:p="http://schemas.openxmlformats.org/presentationml/2006/main">
  <p:tag name="PA" val="v3.0.0"/>
</p:tagLst>
</file>

<file path=ppt/tags/tag7.xml><?xml version="1.0" encoding="utf-8"?>
<p:tagLst xmlns:a="http://schemas.openxmlformats.org/drawingml/2006/main" xmlns:r="http://schemas.openxmlformats.org/officeDocument/2006/relationships" xmlns:p="http://schemas.openxmlformats.org/presentationml/2006/main">
  <p:tag name="PA" val="v3.0.0"/>
</p:tagLst>
</file>

<file path=ppt/tags/tag70.xml><?xml version="1.0" encoding="utf-8"?>
<p:tagLst xmlns:a="http://schemas.openxmlformats.org/drawingml/2006/main" xmlns:r="http://schemas.openxmlformats.org/officeDocument/2006/relationships" xmlns:p="http://schemas.openxmlformats.org/presentationml/2006/main">
  <p:tag name="PA" val="v3.0.0"/>
</p:tagLst>
</file>

<file path=ppt/tags/tag71.xml><?xml version="1.0" encoding="utf-8"?>
<p:tagLst xmlns:a="http://schemas.openxmlformats.org/drawingml/2006/main" xmlns:r="http://schemas.openxmlformats.org/officeDocument/2006/relationships" xmlns:p="http://schemas.openxmlformats.org/presentationml/2006/main">
  <p:tag name="PA" val="v3.0.0"/>
</p:tagLst>
</file>

<file path=ppt/tags/tag72.xml><?xml version="1.0" encoding="utf-8"?>
<p:tagLst xmlns:a="http://schemas.openxmlformats.org/drawingml/2006/main" xmlns:r="http://schemas.openxmlformats.org/officeDocument/2006/relationships" xmlns:p="http://schemas.openxmlformats.org/presentationml/2006/main">
  <p:tag name="PA" val="v3.0.0"/>
</p:tagLst>
</file>

<file path=ppt/tags/tag73.xml><?xml version="1.0" encoding="utf-8"?>
<p:tagLst xmlns:a="http://schemas.openxmlformats.org/drawingml/2006/main" xmlns:r="http://schemas.openxmlformats.org/officeDocument/2006/relationships" xmlns:p="http://schemas.openxmlformats.org/presentationml/2006/main">
  <p:tag name="PA" val="v3.0.0"/>
</p:tagLst>
</file>

<file path=ppt/tags/tag74.xml><?xml version="1.0" encoding="utf-8"?>
<p:tagLst xmlns:a="http://schemas.openxmlformats.org/drawingml/2006/main" xmlns:r="http://schemas.openxmlformats.org/officeDocument/2006/relationships" xmlns:p="http://schemas.openxmlformats.org/presentationml/2006/main">
  <p:tag name="PA" val="v3.0.0"/>
</p:tagLst>
</file>

<file path=ppt/tags/tag75.xml><?xml version="1.0" encoding="utf-8"?>
<p:tagLst xmlns:a="http://schemas.openxmlformats.org/drawingml/2006/main" xmlns:r="http://schemas.openxmlformats.org/officeDocument/2006/relationships" xmlns:p="http://schemas.openxmlformats.org/presentationml/2006/main">
  <p:tag name="PA" val="v3.0.0"/>
</p:tagLst>
</file>

<file path=ppt/tags/tag76.xml><?xml version="1.0" encoding="utf-8"?>
<p:tagLst xmlns:a="http://schemas.openxmlformats.org/drawingml/2006/main" xmlns:r="http://schemas.openxmlformats.org/officeDocument/2006/relationships" xmlns:p="http://schemas.openxmlformats.org/presentationml/2006/main">
  <p:tag name="PA" val="v3.0.0"/>
</p:tagLst>
</file>

<file path=ppt/tags/tag77.xml><?xml version="1.0" encoding="utf-8"?>
<p:tagLst xmlns:a="http://schemas.openxmlformats.org/drawingml/2006/main" xmlns:r="http://schemas.openxmlformats.org/officeDocument/2006/relationships" xmlns:p="http://schemas.openxmlformats.org/presentationml/2006/main">
  <p:tag name="PA" val="v3.0.0"/>
</p:tagLst>
</file>

<file path=ppt/tags/tag78.xml><?xml version="1.0" encoding="utf-8"?>
<p:tagLst xmlns:a="http://schemas.openxmlformats.org/drawingml/2006/main" xmlns:r="http://schemas.openxmlformats.org/officeDocument/2006/relationships" xmlns:p="http://schemas.openxmlformats.org/presentationml/2006/main">
  <p:tag name="PA" val="v3.0.0"/>
</p:tagLst>
</file>

<file path=ppt/tags/tag79.xml><?xml version="1.0" encoding="utf-8"?>
<p:tagLst xmlns:a="http://schemas.openxmlformats.org/drawingml/2006/main" xmlns:r="http://schemas.openxmlformats.org/officeDocument/2006/relationships" xmlns:p="http://schemas.openxmlformats.org/presentationml/2006/main">
  <p:tag name="PA" val="v3.0.0"/>
</p:tagLst>
</file>

<file path=ppt/tags/tag8.xml><?xml version="1.0" encoding="utf-8"?>
<p:tagLst xmlns:a="http://schemas.openxmlformats.org/drawingml/2006/main" xmlns:r="http://schemas.openxmlformats.org/officeDocument/2006/relationships" xmlns:p="http://schemas.openxmlformats.org/presentationml/2006/main">
  <p:tag name="PA" val="v3.0.0"/>
</p:tagLst>
</file>

<file path=ppt/tags/tag80.xml><?xml version="1.0" encoding="utf-8"?>
<p:tagLst xmlns:a="http://schemas.openxmlformats.org/drawingml/2006/main" xmlns:r="http://schemas.openxmlformats.org/officeDocument/2006/relationships" xmlns:p="http://schemas.openxmlformats.org/presentationml/2006/main">
  <p:tag name="PA" val="v3.0.0"/>
</p:tagLst>
</file>

<file path=ppt/tags/tag81.xml><?xml version="1.0" encoding="utf-8"?>
<p:tagLst xmlns:a="http://schemas.openxmlformats.org/drawingml/2006/main" xmlns:r="http://schemas.openxmlformats.org/officeDocument/2006/relationships" xmlns:p="http://schemas.openxmlformats.org/presentationml/2006/main">
  <p:tag name="PA" val="v3.0.0"/>
</p:tagLst>
</file>

<file path=ppt/tags/tag82.xml><?xml version="1.0" encoding="utf-8"?>
<p:tagLst xmlns:a="http://schemas.openxmlformats.org/drawingml/2006/main" xmlns:r="http://schemas.openxmlformats.org/officeDocument/2006/relationships" xmlns:p="http://schemas.openxmlformats.org/presentationml/2006/main">
  <p:tag name="PA" val="v3.0.0"/>
</p:tagLst>
</file>

<file path=ppt/tags/tag83.xml><?xml version="1.0" encoding="utf-8"?>
<p:tagLst xmlns:a="http://schemas.openxmlformats.org/drawingml/2006/main" xmlns:r="http://schemas.openxmlformats.org/officeDocument/2006/relationships" xmlns:p="http://schemas.openxmlformats.org/presentationml/2006/main">
  <p:tag name="PA" val="v3.0.0"/>
</p:tagLst>
</file>

<file path=ppt/tags/tag84.xml><?xml version="1.0" encoding="utf-8"?>
<p:tagLst xmlns:a="http://schemas.openxmlformats.org/drawingml/2006/main" xmlns:r="http://schemas.openxmlformats.org/officeDocument/2006/relationships" xmlns:p="http://schemas.openxmlformats.org/presentationml/2006/main">
  <p:tag name="PA" val="v3.0.0"/>
</p:tagLst>
</file>

<file path=ppt/tags/tag85.xml><?xml version="1.0" encoding="utf-8"?>
<p:tagLst xmlns:a="http://schemas.openxmlformats.org/drawingml/2006/main" xmlns:r="http://schemas.openxmlformats.org/officeDocument/2006/relationships" xmlns:p="http://schemas.openxmlformats.org/presentationml/2006/main">
  <p:tag name="PA" val="v3.0.0"/>
</p:tagLst>
</file>

<file path=ppt/tags/tag86.xml><?xml version="1.0" encoding="utf-8"?>
<p:tagLst xmlns:a="http://schemas.openxmlformats.org/drawingml/2006/main" xmlns:r="http://schemas.openxmlformats.org/officeDocument/2006/relationships" xmlns:p="http://schemas.openxmlformats.org/presentationml/2006/main">
  <p:tag name="PA" val="v3.0.0"/>
</p:tagLst>
</file>

<file path=ppt/tags/tag87.xml><?xml version="1.0" encoding="utf-8"?>
<p:tagLst xmlns:a="http://schemas.openxmlformats.org/drawingml/2006/main" xmlns:r="http://schemas.openxmlformats.org/officeDocument/2006/relationships" xmlns:p="http://schemas.openxmlformats.org/presentationml/2006/main">
  <p:tag name="PA" val="v3.0.0"/>
</p:tagLst>
</file>

<file path=ppt/tags/tag88.xml><?xml version="1.0" encoding="utf-8"?>
<p:tagLst xmlns:a="http://schemas.openxmlformats.org/drawingml/2006/main" xmlns:r="http://schemas.openxmlformats.org/officeDocument/2006/relationships" xmlns:p="http://schemas.openxmlformats.org/presentationml/2006/main">
  <p:tag name="PA" val="v3.0.0"/>
</p:tagLst>
</file>

<file path=ppt/tags/tag89.xml><?xml version="1.0" encoding="utf-8"?>
<p:tagLst xmlns:a="http://schemas.openxmlformats.org/drawingml/2006/main" xmlns:r="http://schemas.openxmlformats.org/officeDocument/2006/relationships" xmlns:p="http://schemas.openxmlformats.org/presentationml/2006/main">
  <p:tag name="PA" val="v3.0.0"/>
</p:tagLst>
</file>

<file path=ppt/tags/tag9.xml><?xml version="1.0" encoding="utf-8"?>
<p:tagLst xmlns:a="http://schemas.openxmlformats.org/drawingml/2006/main" xmlns:r="http://schemas.openxmlformats.org/officeDocument/2006/relationships" xmlns:p="http://schemas.openxmlformats.org/presentationml/2006/main">
  <p:tag name="PA" val="v3.0.0"/>
</p:tagLst>
</file>

<file path=ppt/tags/tag90.xml><?xml version="1.0" encoding="utf-8"?>
<p:tagLst xmlns:a="http://schemas.openxmlformats.org/drawingml/2006/main" xmlns:r="http://schemas.openxmlformats.org/officeDocument/2006/relationships" xmlns:p="http://schemas.openxmlformats.org/presentationml/2006/main">
  <p:tag name="PA" val="v3.0.0"/>
</p:tagLst>
</file>

<file path=ppt/tags/tag91.xml><?xml version="1.0" encoding="utf-8"?>
<p:tagLst xmlns:a="http://schemas.openxmlformats.org/drawingml/2006/main" xmlns:r="http://schemas.openxmlformats.org/officeDocument/2006/relationships" xmlns:p="http://schemas.openxmlformats.org/presentationml/2006/main">
  <p:tag name="PA" val="v3.0.0"/>
</p:tagLst>
</file>

<file path=ppt/tags/tag92.xml><?xml version="1.0" encoding="utf-8"?>
<p:tagLst xmlns:a="http://schemas.openxmlformats.org/drawingml/2006/main" xmlns:r="http://schemas.openxmlformats.org/officeDocument/2006/relationships" xmlns:p="http://schemas.openxmlformats.org/presentationml/2006/main">
  <p:tag name="PA" val="v3.0.0"/>
</p:tagLst>
</file>

<file path=ppt/tags/tag93.xml><?xml version="1.0" encoding="utf-8"?>
<p:tagLst xmlns:a="http://schemas.openxmlformats.org/drawingml/2006/main" xmlns:r="http://schemas.openxmlformats.org/officeDocument/2006/relationships" xmlns:p="http://schemas.openxmlformats.org/presentationml/2006/main">
  <p:tag name="PA" val="v3.0.0"/>
</p:tagLst>
</file>

<file path=ppt/tags/tag94.xml><?xml version="1.0" encoding="utf-8"?>
<p:tagLst xmlns:a="http://schemas.openxmlformats.org/drawingml/2006/main" xmlns:r="http://schemas.openxmlformats.org/officeDocument/2006/relationships" xmlns:p="http://schemas.openxmlformats.org/presentationml/2006/main">
  <p:tag name="PA" val="v3.0.0"/>
</p:tagLst>
</file>

<file path=ppt/tags/tag95.xml><?xml version="1.0" encoding="utf-8"?>
<p:tagLst xmlns:a="http://schemas.openxmlformats.org/drawingml/2006/main" xmlns:r="http://schemas.openxmlformats.org/officeDocument/2006/relationships" xmlns:p="http://schemas.openxmlformats.org/presentationml/2006/main">
  <p:tag name="PA" val="v3.0.0"/>
</p:tagLst>
</file>

<file path=ppt/tags/tag96.xml><?xml version="1.0" encoding="utf-8"?>
<p:tagLst xmlns:a="http://schemas.openxmlformats.org/drawingml/2006/main" xmlns:r="http://schemas.openxmlformats.org/officeDocument/2006/relationships" xmlns:p="http://schemas.openxmlformats.org/presentationml/2006/main">
  <p:tag name="PA" val="v3.0.0"/>
</p:tagLst>
</file>

<file path=ppt/tags/tag97.xml><?xml version="1.0" encoding="utf-8"?>
<p:tagLst xmlns:a="http://schemas.openxmlformats.org/drawingml/2006/main" xmlns:r="http://schemas.openxmlformats.org/officeDocument/2006/relationships" xmlns:p="http://schemas.openxmlformats.org/presentationml/2006/main">
  <p:tag name="PA" val="v3.0.0"/>
</p:tagLst>
</file>

<file path=ppt/tags/tag98.xml><?xml version="1.0" encoding="utf-8"?>
<p:tagLst xmlns:a="http://schemas.openxmlformats.org/drawingml/2006/main" xmlns:r="http://schemas.openxmlformats.org/officeDocument/2006/relationships" xmlns:p="http://schemas.openxmlformats.org/presentationml/2006/main">
  <p:tag name="PA" val="v3.0.0"/>
</p:tagLst>
</file>

<file path=ppt/tags/tag99.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Office 主题​​">
  <a:themeElements>
    <a:clrScheme name="自定义 1">
      <a:dk1>
        <a:srgbClr val="333333"/>
      </a:dk1>
      <a:lt1>
        <a:srgbClr val="FFFFFF"/>
      </a:lt1>
      <a:dk2>
        <a:srgbClr val="333333"/>
      </a:dk2>
      <a:lt2>
        <a:srgbClr val="FFFFFF"/>
      </a:lt2>
      <a:accent1>
        <a:srgbClr val="F9E7E3"/>
      </a:accent1>
      <a:accent2>
        <a:srgbClr val="F1CFCD"/>
      </a:accent2>
      <a:accent3>
        <a:srgbClr val="E5AAA4"/>
      </a:accent3>
      <a:accent4>
        <a:srgbClr val="9B7F7B"/>
      </a:accent4>
      <a:accent5>
        <a:srgbClr val="756359"/>
      </a:accent5>
      <a:accent6>
        <a:srgbClr val="ABA8A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910</TotalTime>
  <Words>2684</Words>
  <Application>Microsoft Office PowerPoint</Application>
  <PresentationFormat>全屏显示(16:9)</PresentationFormat>
  <Paragraphs>398</Paragraphs>
  <Slides>34</Slides>
  <Notes>0</Notes>
  <HiddenSlides>0</HiddenSlides>
  <MMClips>1</MMClips>
  <ScaleCrop>false</ScaleCrop>
  <HeadingPairs>
    <vt:vector size="8" baseType="variant">
      <vt:variant>
        <vt:lpstr>已用的字体</vt:lpstr>
      </vt:variant>
      <vt:variant>
        <vt:i4>7</vt:i4>
      </vt:variant>
      <vt:variant>
        <vt:lpstr>主题</vt:lpstr>
      </vt:variant>
      <vt:variant>
        <vt:i4>1</vt:i4>
      </vt:variant>
      <vt:variant>
        <vt:lpstr>链接</vt:lpstr>
      </vt:variant>
      <vt:variant>
        <vt:i4>1</vt:i4>
      </vt:variant>
      <vt:variant>
        <vt:lpstr>幻灯片标题</vt:lpstr>
      </vt:variant>
      <vt:variant>
        <vt:i4>34</vt:i4>
      </vt:variant>
    </vt:vector>
  </HeadingPairs>
  <TitlesOfParts>
    <vt:vector size="43" baseType="lpstr">
      <vt:lpstr>华文楷体</vt:lpstr>
      <vt:lpstr>宋体</vt:lpstr>
      <vt:lpstr>微软雅黑 Light</vt:lpstr>
      <vt:lpstr>Arial</vt:lpstr>
      <vt:lpstr>Calibri</vt:lpstr>
      <vt:lpstr>Times New Roman</vt:lpstr>
      <vt:lpstr>Wingdings</vt:lpstr>
      <vt:lpstr>Office 主题​​</vt:lpstr>
      <vt:lpstr>file:///C:\Users\hp\Downloads\数据流图.vsdx</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BOSSPPT2017-2018极简风格</dc:title>
  <dc:subject>BOSSPPT 2017-2018</dc:subject>
  <dc:creator>BOSSPPT 2017-2018</dc:creator>
  <cp:keywords>BOSSPPT顶尖职业文案</cp:keywords>
  <dc:description>BOSSPPT致力于提供高质量，有品质的模板，拒绝垃圾模板！_x000d_
本模板由bossppt设计师制作或制作师二次制作整理，bossppt为此花费了大量心血。_x000d_
如果非本店购买，请直接向盗版店进行索赔。_x000d_
本店淘宝唯一购买网址：https://chinappt.taobao.com</dc:description>
  <cp:lastModifiedBy>李 骏</cp:lastModifiedBy>
  <cp:revision>32</cp:revision>
  <dcterms:created xsi:type="dcterms:W3CDTF">2016-04-19T02:45:27Z</dcterms:created>
  <dcterms:modified xsi:type="dcterms:W3CDTF">2019-03-31T05:40:04Z</dcterms:modified>
  <cp:category>店铺： BOSSPPT顶尖职业文案</cp:category>
  <cp:contentStatus>BOSSPPT</cp:contentStatus>
</cp:coreProperties>
</file>

<file path=docProps/thumbnail.jpeg>
</file>